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Default Extension="wdp" ContentType="image/vnd.ms-photo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1"/>
  </p:sldMasterIdLst>
  <p:notesMasterIdLst>
    <p:notesMasterId r:id="rId17"/>
  </p:notesMasterIdLst>
  <p:sldIdLst>
    <p:sldId id="276" r:id="rId2"/>
    <p:sldId id="277" r:id="rId3"/>
    <p:sldId id="278" r:id="rId4"/>
    <p:sldId id="280" r:id="rId5"/>
    <p:sldId id="281" r:id="rId6"/>
    <p:sldId id="279" r:id="rId7"/>
    <p:sldId id="282" r:id="rId8"/>
    <p:sldId id="283" r:id="rId9"/>
    <p:sldId id="291" r:id="rId10"/>
    <p:sldId id="292" r:id="rId11"/>
    <p:sldId id="294" r:id="rId12"/>
    <p:sldId id="293" r:id="rId13"/>
    <p:sldId id="295" r:id="rId14"/>
    <p:sldId id="286" r:id="rId15"/>
    <p:sldId id="287" r:id="rId16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C2960"/>
    <a:srgbClr val="00AADB"/>
    <a:srgbClr val="253780"/>
    <a:srgbClr val="F36C21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jl, gemiddeld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2649" autoAdjust="0"/>
    <p:restoredTop sz="88674" autoAdjust="0"/>
  </p:normalViewPr>
  <p:slideViewPr>
    <p:cSldViewPr>
      <p:cViewPr>
        <p:scale>
          <a:sx n="100" d="100"/>
          <a:sy n="100" d="100"/>
        </p:scale>
        <p:origin x="-710" y="-53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986CA42-F68F-4407-A293-71231AA3EFC0}" type="datetimeFigureOut">
              <a:rPr lang="en-GB" smtClean="0"/>
              <a:pPr/>
              <a:t>19/09/2016</a:t>
            </a:fld>
            <a:endParaRPr lang="en-GB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GB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46F3DC7-2E69-42A8-B8BA-FA7C15FB21B8}" type="slidenum">
              <a:rPr lang="en-GB" smtClean="0"/>
              <a:pPr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37630462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 smtClean="0"/>
          </a:p>
          <a:p>
            <a:r>
              <a:rPr lang="en-GB" dirty="0" smtClean="0"/>
              <a:t> </a:t>
            </a:r>
            <a:endParaRPr lang="en-GB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6F3DC7-2E69-42A8-B8BA-FA7C15FB21B8}" type="slidenum">
              <a:rPr lang="en-GB" smtClean="0"/>
              <a:pPr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107976540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6F3DC7-2E69-42A8-B8BA-FA7C15FB21B8}" type="slidenum">
              <a:rPr lang="en-GB" smtClean="0"/>
              <a:pPr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213874048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dia varian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Afbeelding 1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4898"/>
            <a:ext cx="9144000" cy="5133703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>
          <a:xfrm>
            <a:off x="3083698" y="2161375"/>
            <a:ext cx="5239806" cy="886643"/>
          </a:xfrm>
        </p:spPr>
        <p:txBody>
          <a:bodyPr/>
          <a:lstStyle>
            <a:lvl1pPr>
              <a:defRPr sz="3200" cap="all" baseline="0">
                <a:solidFill>
                  <a:schemeClr val="bg1"/>
                </a:solidFill>
              </a:defRPr>
            </a:lvl1pPr>
          </a:lstStyle>
          <a:p>
            <a:r>
              <a:rPr lang="nl-NL" dirty="0" smtClean="0"/>
              <a:t>Titel</a:t>
            </a:r>
            <a:endParaRPr lang="en-GB" dirty="0"/>
          </a:p>
        </p:txBody>
      </p:sp>
      <p:sp>
        <p:nvSpPr>
          <p:cNvPr id="3" name="Ondertitel 2"/>
          <p:cNvSpPr>
            <a:spLocks noGrp="1"/>
          </p:cNvSpPr>
          <p:nvPr>
            <p:ph type="subTitle" idx="1" hasCustomPrompt="1"/>
          </p:nvPr>
        </p:nvSpPr>
        <p:spPr>
          <a:xfrm>
            <a:off x="3083698" y="3027551"/>
            <a:ext cx="5239806" cy="762376"/>
          </a:xfrm>
        </p:spPr>
        <p:txBody>
          <a:bodyPr>
            <a:noAutofit/>
          </a:bodyPr>
          <a:lstStyle>
            <a:lvl1pPr marL="0" indent="0" algn="l">
              <a:lnSpc>
                <a:spcPct val="100000"/>
              </a:lnSpc>
              <a:buNone/>
              <a:defRPr sz="2400" b="0" cap="all" spc="-100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dirty="0" err="1" smtClean="0"/>
              <a:t>SubtitEL</a:t>
            </a:r>
            <a:endParaRPr lang="nl-NL" dirty="0" smtClean="0"/>
          </a:p>
          <a:p>
            <a:endParaRPr lang="en-GB" dirty="0"/>
          </a:p>
        </p:txBody>
      </p:sp>
      <p:sp>
        <p:nvSpPr>
          <p:cNvPr id="12" name="Tijdelijke aanduiding voor afbeelding 11"/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3384000" cy="5040000"/>
          </a:xfrm>
          <a:custGeom>
            <a:avLst/>
            <a:gdLst>
              <a:gd name="connsiteX0" fmla="*/ 0 w 4608000"/>
              <a:gd name="connsiteY0" fmla="*/ 0 h 6858000"/>
              <a:gd name="connsiteX1" fmla="*/ 4608000 w 4608000"/>
              <a:gd name="connsiteY1" fmla="*/ 0 h 6858000"/>
              <a:gd name="connsiteX2" fmla="*/ 4608000 w 4608000"/>
              <a:gd name="connsiteY2" fmla="*/ 6858000 h 6858000"/>
              <a:gd name="connsiteX3" fmla="*/ 0 w 4608000"/>
              <a:gd name="connsiteY3" fmla="*/ 6858000 h 6858000"/>
              <a:gd name="connsiteX4" fmla="*/ 0 w 4608000"/>
              <a:gd name="connsiteY4" fmla="*/ 0 h 6858000"/>
              <a:gd name="connsiteX0" fmla="*/ 0 w 4608000"/>
              <a:gd name="connsiteY0" fmla="*/ 0 h 6858000"/>
              <a:gd name="connsiteX1" fmla="*/ 4608000 w 4608000"/>
              <a:gd name="connsiteY1" fmla="*/ 0 h 6858000"/>
              <a:gd name="connsiteX2" fmla="*/ 0 w 4608000"/>
              <a:gd name="connsiteY2" fmla="*/ 6858000 h 6858000"/>
              <a:gd name="connsiteX3" fmla="*/ 0 w 4608000"/>
              <a:gd name="connsiteY3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608000" h="6858000">
                <a:moveTo>
                  <a:pt x="0" y="0"/>
                </a:moveTo>
                <a:lnTo>
                  <a:pt x="4608000" y="0"/>
                </a:lnTo>
                <a:lnTo>
                  <a:pt x="0" y="6858000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>
              <a:defRPr sz="1200"/>
            </a:lvl1pPr>
          </a:lstStyle>
          <a:p>
            <a:r>
              <a:rPr lang="nl-NL" dirty="0" smtClean="0"/>
              <a:t>Klik op icoon om afbeelding in te voegen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xmlns="" val="200538722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 (3 kolommen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Afbeelding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4898"/>
            <a:ext cx="9144000" cy="5133703"/>
          </a:xfrm>
          <a:prstGeom prst="rect">
            <a:avLst/>
          </a:prstGeom>
        </p:spPr>
      </p:pic>
      <p:sp>
        <p:nvSpPr>
          <p:cNvPr id="10" name="Tijdelijke aanduiding voor tekst 9"/>
          <p:cNvSpPr>
            <a:spLocks noGrp="1"/>
          </p:cNvSpPr>
          <p:nvPr>
            <p:ph type="body" sz="quarter" idx="11"/>
          </p:nvPr>
        </p:nvSpPr>
        <p:spPr>
          <a:xfrm>
            <a:off x="392400" y="1568290"/>
            <a:ext cx="7992888" cy="3163700"/>
          </a:xfrm>
        </p:spPr>
        <p:txBody>
          <a:bodyPr lIns="90000" tIns="0" rIns="0" bIns="0" numCol="3">
            <a:noAutofit/>
          </a:bodyPr>
          <a:lstStyle>
            <a:lvl1pPr>
              <a:lnSpc>
                <a:spcPct val="100000"/>
              </a:lnSpc>
              <a:defRPr sz="1400"/>
            </a:lvl1pPr>
            <a:lvl2pPr>
              <a:lnSpc>
                <a:spcPct val="100000"/>
              </a:lnSpc>
              <a:defRPr sz="1400"/>
            </a:lvl2pPr>
            <a:lvl3pPr>
              <a:lnSpc>
                <a:spcPct val="100000"/>
              </a:lnSpc>
              <a:defRPr sz="1400"/>
            </a:lvl3pPr>
            <a:lvl4pPr>
              <a:lnSpc>
                <a:spcPct val="100000"/>
              </a:lnSpc>
              <a:defRPr sz="1400"/>
            </a:lvl4pPr>
            <a:lvl5pPr>
              <a:lnSpc>
                <a:spcPct val="100000"/>
              </a:lnSpc>
              <a:defRPr sz="1400"/>
            </a:lvl5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GB" dirty="0"/>
          </a:p>
        </p:txBody>
      </p:sp>
      <p:sp>
        <p:nvSpPr>
          <p:cNvPr id="12" name="Tijdelijke aanduiding voor tekst 9"/>
          <p:cNvSpPr>
            <a:spLocks noGrp="1"/>
          </p:cNvSpPr>
          <p:nvPr>
            <p:ph type="body" sz="quarter" idx="13" hasCustomPrompt="1"/>
          </p:nvPr>
        </p:nvSpPr>
        <p:spPr>
          <a:xfrm>
            <a:off x="392400" y="1203598"/>
            <a:ext cx="3816350" cy="304913"/>
          </a:xfrm>
        </p:spPr>
        <p:txBody>
          <a:bodyPr lIns="90000" tIns="0" rIns="0" bIns="0">
            <a:noAutofit/>
          </a:bodyPr>
          <a:lstStyle>
            <a:lvl1pPr>
              <a:defRPr sz="1400"/>
            </a:lvl1pPr>
          </a:lstStyle>
          <a:p>
            <a:pPr lvl="0"/>
            <a:r>
              <a:rPr lang="nl-NL" dirty="0" smtClean="0"/>
              <a:t>KORTE TITEL</a:t>
            </a:r>
            <a:endParaRPr lang="en-GB" dirty="0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4"/>
          </p:nvPr>
        </p:nvSpPr>
        <p:spPr>
          <a:xfrm>
            <a:off x="392400" y="4767263"/>
            <a:ext cx="1619280" cy="274637"/>
          </a:xfrm>
        </p:spPr>
        <p:txBody>
          <a:bodyPr/>
          <a:lstStyle/>
          <a:p>
            <a:fld id="{884D2253-215F-493A-A7E0-83D60AD4D704}" type="datetime1">
              <a:rPr lang="en-US" smtClean="0"/>
              <a:pPr/>
              <a:t>9/19/2016</a:t>
            </a:fld>
            <a:endParaRPr lang="en-GB" dirty="0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B4B6E70F-3EC1-48BE-B479-36C2C2208A8A}" type="slidenum">
              <a:rPr lang="en-GB" smtClean="0"/>
              <a:pPr/>
              <a:t>‹nr.›</a:t>
            </a:fld>
            <a:endParaRPr lang="en-GB"/>
          </a:p>
        </p:txBody>
      </p:sp>
      <p:sp>
        <p:nvSpPr>
          <p:cNvPr id="11" name="Ondertitel 2"/>
          <p:cNvSpPr>
            <a:spLocks noGrp="1"/>
          </p:cNvSpPr>
          <p:nvPr>
            <p:ph type="subTitle" idx="1" hasCustomPrompt="1"/>
          </p:nvPr>
        </p:nvSpPr>
        <p:spPr>
          <a:xfrm>
            <a:off x="392400" y="661048"/>
            <a:ext cx="6300000" cy="305675"/>
          </a:xfrm>
        </p:spPr>
        <p:txBody>
          <a:bodyPr lIns="90000" tIns="0" rIns="0">
            <a:noAutofit/>
          </a:bodyPr>
          <a:lstStyle>
            <a:lvl1pPr marL="0" indent="0" algn="l">
              <a:lnSpc>
                <a:spcPct val="100000"/>
              </a:lnSpc>
              <a:buNone/>
              <a:defRPr sz="1400" b="0" cap="all" spc="-100" baseline="0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dirty="0" err="1" smtClean="0"/>
              <a:t>SubtitEL</a:t>
            </a:r>
            <a:endParaRPr lang="nl-NL" dirty="0" smtClean="0"/>
          </a:p>
          <a:p>
            <a:endParaRPr lang="en-GB" dirty="0"/>
          </a:p>
        </p:txBody>
      </p:sp>
      <p:sp>
        <p:nvSpPr>
          <p:cNvPr id="13" name="Titel 1"/>
          <p:cNvSpPr>
            <a:spLocks noGrp="1"/>
          </p:cNvSpPr>
          <p:nvPr>
            <p:ph type="ctrTitle" hasCustomPrompt="1"/>
          </p:nvPr>
        </p:nvSpPr>
        <p:spPr>
          <a:xfrm>
            <a:off x="392400" y="441337"/>
            <a:ext cx="6300000" cy="216000"/>
          </a:xfrm>
        </p:spPr>
        <p:txBody>
          <a:bodyPr lIns="90000" rIns="0"/>
          <a:lstStyle>
            <a:lvl1pPr algn="l">
              <a:lnSpc>
                <a:spcPct val="100000"/>
              </a:lnSpc>
              <a:defRPr sz="1800" cap="all" baseline="0">
                <a:solidFill>
                  <a:schemeClr val="accent1"/>
                </a:solidFill>
              </a:defRPr>
            </a:lvl1pPr>
          </a:lstStyle>
          <a:p>
            <a:r>
              <a:rPr lang="nl-NL" dirty="0" smtClean="0"/>
              <a:t>TITEL</a:t>
            </a:r>
            <a:endParaRPr lang="en-GB" dirty="0"/>
          </a:p>
        </p:txBody>
      </p:sp>
      <p:sp>
        <p:nvSpPr>
          <p:cNvPr id="14" name="Tijdelijke aanduiding voor tekst 7"/>
          <p:cNvSpPr>
            <a:spLocks noGrp="1"/>
          </p:cNvSpPr>
          <p:nvPr>
            <p:ph type="body" sz="quarter" idx="10" hasCustomPrompt="1"/>
          </p:nvPr>
        </p:nvSpPr>
        <p:spPr>
          <a:xfrm>
            <a:off x="2155728" y="46405"/>
            <a:ext cx="4536672" cy="288905"/>
          </a:xfrm>
        </p:spPr>
        <p:txBody>
          <a:bodyPr>
            <a:noAutofit/>
          </a:bodyPr>
          <a:lstStyle>
            <a:lvl1pPr algn="ctr">
              <a:defRPr sz="800" baseline="0">
                <a:solidFill>
                  <a:schemeClr val="accent1"/>
                </a:solidFill>
              </a:defRPr>
            </a:lvl1pPr>
            <a:lvl2pPr algn="ctr">
              <a:defRPr>
                <a:solidFill>
                  <a:schemeClr val="accent1"/>
                </a:solidFill>
              </a:defRPr>
            </a:lvl2pPr>
            <a:lvl3pPr algn="ctr">
              <a:defRPr>
                <a:solidFill>
                  <a:schemeClr val="accent1"/>
                </a:solidFill>
              </a:defRPr>
            </a:lvl3pPr>
            <a:lvl4pPr algn="ctr">
              <a:defRPr>
                <a:solidFill>
                  <a:schemeClr val="accent1"/>
                </a:solidFill>
              </a:defRPr>
            </a:lvl4pPr>
            <a:lvl5pPr algn="ctr">
              <a:defRPr>
                <a:solidFill>
                  <a:schemeClr val="accent1"/>
                </a:solidFill>
              </a:defRPr>
            </a:lvl5pPr>
          </a:lstStyle>
          <a:p>
            <a:pPr lvl="0"/>
            <a:r>
              <a:rPr lang="nl-NL" dirty="0" smtClean="0"/>
              <a:t>HOOFDSTUK #</a:t>
            </a:r>
          </a:p>
        </p:txBody>
      </p:sp>
    </p:spTree>
    <p:extLst>
      <p:ext uri="{BB962C8B-B14F-4D97-AF65-F5344CB8AC3E}">
        <p14:creationId xmlns:p14="http://schemas.microsoft.com/office/powerpoint/2010/main" xmlns="" val="12924975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 (1 kolom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Afbeelding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4898"/>
            <a:ext cx="9144000" cy="5133703"/>
          </a:xfrm>
          <a:prstGeom prst="rect">
            <a:avLst/>
          </a:prstGeom>
        </p:spPr>
      </p:pic>
      <p:sp>
        <p:nvSpPr>
          <p:cNvPr id="10" name="Tijdelijke aanduiding voor tekst 9"/>
          <p:cNvSpPr>
            <a:spLocks noGrp="1"/>
          </p:cNvSpPr>
          <p:nvPr>
            <p:ph type="body" sz="quarter" idx="11"/>
          </p:nvPr>
        </p:nvSpPr>
        <p:spPr>
          <a:xfrm>
            <a:off x="392400" y="1568290"/>
            <a:ext cx="8068032" cy="3204000"/>
          </a:xfrm>
        </p:spPr>
        <p:txBody>
          <a:bodyPr lIns="90000" tIns="0" rIns="0" bIns="0" numCol="1">
            <a:noAutofit/>
          </a:bodyPr>
          <a:lstStyle>
            <a:lvl1pPr>
              <a:lnSpc>
                <a:spcPct val="100000"/>
              </a:lnSpc>
              <a:defRPr sz="1400"/>
            </a:lvl1pPr>
            <a:lvl2pPr>
              <a:lnSpc>
                <a:spcPct val="100000"/>
              </a:lnSpc>
              <a:defRPr sz="1400"/>
            </a:lvl2pPr>
            <a:lvl3pPr>
              <a:lnSpc>
                <a:spcPct val="100000"/>
              </a:lnSpc>
              <a:defRPr sz="1400"/>
            </a:lvl3pPr>
            <a:lvl4pPr>
              <a:lnSpc>
                <a:spcPct val="100000"/>
              </a:lnSpc>
              <a:defRPr sz="1400"/>
            </a:lvl4pPr>
            <a:lvl5pPr>
              <a:lnSpc>
                <a:spcPct val="100000"/>
              </a:lnSpc>
              <a:defRPr sz="1400"/>
            </a:lvl5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GB" dirty="0"/>
          </a:p>
        </p:txBody>
      </p:sp>
      <p:sp>
        <p:nvSpPr>
          <p:cNvPr id="12" name="Tijdelijke aanduiding voor tekst 9"/>
          <p:cNvSpPr>
            <a:spLocks noGrp="1"/>
          </p:cNvSpPr>
          <p:nvPr>
            <p:ph type="body" sz="quarter" idx="13" hasCustomPrompt="1"/>
          </p:nvPr>
        </p:nvSpPr>
        <p:spPr>
          <a:xfrm>
            <a:off x="392400" y="1203598"/>
            <a:ext cx="3816350" cy="304913"/>
          </a:xfrm>
        </p:spPr>
        <p:txBody>
          <a:bodyPr lIns="90000" tIns="0" rIns="0" bIns="0">
            <a:noAutofit/>
          </a:bodyPr>
          <a:lstStyle>
            <a:lvl1pPr>
              <a:defRPr sz="1400"/>
            </a:lvl1pPr>
          </a:lstStyle>
          <a:p>
            <a:pPr lvl="0"/>
            <a:r>
              <a:rPr lang="nl-NL" dirty="0" smtClean="0"/>
              <a:t>KORTE TITEL</a:t>
            </a:r>
            <a:endParaRPr lang="en-GB" dirty="0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4"/>
          </p:nvPr>
        </p:nvSpPr>
        <p:spPr>
          <a:xfrm>
            <a:off x="392400" y="4767263"/>
            <a:ext cx="1619280" cy="274637"/>
          </a:xfrm>
        </p:spPr>
        <p:txBody>
          <a:bodyPr/>
          <a:lstStyle/>
          <a:p>
            <a:fld id="{3AD9F8A2-7D9C-4D12-81F1-0C4DB3A732AA}" type="datetime1">
              <a:rPr lang="en-US" smtClean="0"/>
              <a:pPr/>
              <a:t>9/19/2016</a:t>
            </a:fld>
            <a:endParaRPr lang="en-GB" dirty="0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B4B6E70F-3EC1-48BE-B479-36C2C2208A8A}" type="slidenum">
              <a:rPr lang="en-GB" smtClean="0"/>
              <a:pPr/>
              <a:t>‹nr.›</a:t>
            </a:fld>
            <a:endParaRPr lang="en-GB"/>
          </a:p>
        </p:txBody>
      </p:sp>
      <p:sp>
        <p:nvSpPr>
          <p:cNvPr id="11" name="Ondertitel 2"/>
          <p:cNvSpPr>
            <a:spLocks noGrp="1"/>
          </p:cNvSpPr>
          <p:nvPr>
            <p:ph type="subTitle" idx="1" hasCustomPrompt="1"/>
          </p:nvPr>
        </p:nvSpPr>
        <p:spPr>
          <a:xfrm>
            <a:off x="392400" y="661048"/>
            <a:ext cx="6300000" cy="305675"/>
          </a:xfrm>
        </p:spPr>
        <p:txBody>
          <a:bodyPr lIns="90000" tIns="0" rIns="0">
            <a:noAutofit/>
          </a:bodyPr>
          <a:lstStyle>
            <a:lvl1pPr marL="0" indent="0" algn="l">
              <a:lnSpc>
                <a:spcPct val="100000"/>
              </a:lnSpc>
              <a:buNone/>
              <a:defRPr sz="1400" b="0" cap="all" spc="-100" baseline="0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dirty="0" err="1" smtClean="0"/>
              <a:t>SubtitEL</a:t>
            </a:r>
            <a:endParaRPr lang="nl-NL" dirty="0" smtClean="0"/>
          </a:p>
          <a:p>
            <a:endParaRPr lang="en-GB" dirty="0"/>
          </a:p>
        </p:txBody>
      </p:sp>
      <p:sp>
        <p:nvSpPr>
          <p:cNvPr id="13" name="Titel 1"/>
          <p:cNvSpPr>
            <a:spLocks noGrp="1"/>
          </p:cNvSpPr>
          <p:nvPr>
            <p:ph type="ctrTitle" hasCustomPrompt="1"/>
          </p:nvPr>
        </p:nvSpPr>
        <p:spPr>
          <a:xfrm>
            <a:off x="392400" y="441337"/>
            <a:ext cx="6300000" cy="216000"/>
          </a:xfrm>
        </p:spPr>
        <p:txBody>
          <a:bodyPr lIns="90000" rIns="0"/>
          <a:lstStyle>
            <a:lvl1pPr algn="l">
              <a:lnSpc>
                <a:spcPct val="100000"/>
              </a:lnSpc>
              <a:defRPr sz="1800" cap="all" baseline="0">
                <a:solidFill>
                  <a:schemeClr val="accent1"/>
                </a:solidFill>
              </a:defRPr>
            </a:lvl1pPr>
          </a:lstStyle>
          <a:p>
            <a:r>
              <a:rPr lang="nl-NL" dirty="0" smtClean="0"/>
              <a:t>TITEL</a:t>
            </a:r>
            <a:endParaRPr lang="en-GB" dirty="0"/>
          </a:p>
        </p:txBody>
      </p:sp>
      <p:sp>
        <p:nvSpPr>
          <p:cNvPr id="14" name="Tijdelijke aanduiding voor tekst 7"/>
          <p:cNvSpPr>
            <a:spLocks noGrp="1"/>
          </p:cNvSpPr>
          <p:nvPr>
            <p:ph type="body" sz="quarter" idx="10" hasCustomPrompt="1"/>
          </p:nvPr>
        </p:nvSpPr>
        <p:spPr>
          <a:xfrm>
            <a:off x="2155728" y="46405"/>
            <a:ext cx="4536672" cy="288905"/>
          </a:xfrm>
        </p:spPr>
        <p:txBody>
          <a:bodyPr>
            <a:noAutofit/>
          </a:bodyPr>
          <a:lstStyle>
            <a:lvl1pPr algn="ctr">
              <a:defRPr sz="800" baseline="0">
                <a:solidFill>
                  <a:schemeClr val="accent1"/>
                </a:solidFill>
              </a:defRPr>
            </a:lvl1pPr>
            <a:lvl2pPr algn="ctr">
              <a:defRPr>
                <a:solidFill>
                  <a:schemeClr val="accent1"/>
                </a:solidFill>
              </a:defRPr>
            </a:lvl2pPr>
            <a:lvl3pPr algn="ctr">
              <a:defRPr>
                <a:solidFill>
                  <a:schemeClr val="accent1"/>
                </a:solidFill>
              </a:defRPr>
            </a:lvl3pPr>
            <a:lvl4pPr algn="ctr">
              <a:defRPr>
                <a:solidFill>
                  <a:schemeClr val="accent1"/>
                </a:solidFill>
              </a:defRPr>
            </a:lvl4pPr>
            <a:lvl5pPr algn="ctr">
              <a:defRPr>
                <a:solidFill>
                  <a:schemeClr val="accent1"/>
                </a:solidFill>
              </a:defRPr>
            </a:lvl5pPr>
          </a:lstStyle>
          <a:p>
            <a:pPr lvl="0"/>
            <a:r>
              <a:rPr lang="nl-NL" dirty="0" smtClean="0"/>
              <a:t>HOOFDSTUK #</a:t>
            </a:r>
          </a:p>
        </p:txBody>
      </p:sp>
    </p:spTree>
    <p:extLst>
      <p:ext uri="{BB962C8B-B14F-4D97-AF65-F5344CB8AC3E}">
        <p14:creationId xmlns:p14="http://schemas.microsoft.com/office/powerpoint/2010/main" xmlns="" val="110641420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afbeeldingen +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Afbeelding 1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4898"/>
            <a:ext cx="9144000" cy="5133703"/>
          </a:xfrm>
          <a:prstGeom prst="rect">
            <a:avLst/>
          </a:prstGeom>
        </p:spPr>
      </p:pic>
      <p:sp>
        <p:nvSpPr>
          <p:cNvPr id="6" name="Tijdelijke aanduiding voor afbeelding 5"/>
          <p:cNvSpPr>
            <a:spLocks noGrp="1"/>
          </p:cNvSpPr>
          <p:nvPr>
            <p:ph type="pic" sz="quarter" idx="12" hasCustomPrompt="1"/>
          </p:nvPr>
        </p:nvSpPr>
        <p:spPr>
          <a:xfrm>
            <a:off x="467544" y="1297078"/>
            <a:ext cx="3960440" cy="206675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 marL="0" marR="0" indent="0" algn="l" defTabSz="914400" rtl="0" eaLnBrk="1" fontAlgn="auto" latinLnBrk="0" hangingPunct="1">
              <a:lnSpc>
                <a:spcPts val="22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200"/>
            </a:lvl1pPr>
          </a:lstStyle>
          <a:p>
            <a:r>
              <a:rPr lang="nl-NL" dirty="0" smtClean="0"/>
              <a:t>Klik op icoon om afbeelding in te voegen</a:t>
            </a:r>
            <a:endParaRPr lang="en-GB" dirty="0" smtClean="0"/>
          </a:p>
          <a:p>
            <a:endParaRPr lang="en-GB" dirty="0"/>
          </a:p>
        </p:txBody>
      </p:sp>
      <p:sp>
        <p:nvSpPr>
          <p:cNvPr id="10" name="Tijdelijke aanduiding voor tekst 9"/>
          <p:cNvSpPr>
            <a:spLocks noGrp="1"/>
          </p:cNvSpPr>
          <p:nvPr>
            <p:ph type="body" sz="quarter" idx="11"/>
          </p:nvPr>
        </p:nvSpPr>
        <p:spPr>
          <a:xfrm>
            <a:off x="392400" y="3822175"/>
            <a:ext cx="3960000" cy="837807"/>
          </a:xfrm>
        </p:spPr>
        <p:txBody>
          <a:bodyPr lIns="90000" tIns="0" rIns="0" bIns="0" numCol="1">
            <a:noAutofit/>
          </a:bodyPr>
          <a:lstStyle>
            <a:lvl1pPr>
              <a:lnSpc>
                <a:spcPct val="100000"/>
              </a:lnSpc>
              <a:defRPr sz="1400"/>
            </a:lvl1pPr>
            <a:lvl2pPr>
              <a:lnSpc>
                <a:spcPct val="100000"/>
              </a:lnSpc>
              <a:defRPr sz="1400"/>
            </a:lvl2pPr>
            <a:lvl3pPr>
              <a:lnSpc>
                <a:spcPct val="100000"/>
              </a:lnSpc>
              <a:defRPr sz="1400"/>
            </a:lvl3pPr>
            <a:lvl4pPr>
              <a:lnSpc>
                <a:spcPct val="100000"/>
              </a:lnSpc>
              <a:defRPr sz="1400"/>
            </a:lvl4pPr>
            <a:lvl5pPr>
              <a:lnSpc>
                <a:spcPct val="100000"/>
              </a:lnSpc>
              <a:defRPr sz="1400"/>
            </a:lvl5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GB" dirty="0"/>
          </a:p>
        </p:txBody>
      </p:sp>
      <p:sp>
        <p:nvSpPr>
          <p:cNvPr id="12" name="Tijdelijke aanduiding voor tekst 9"/>
          <p:cNvSpPr>
            <a:spLocks noGrp="1"/>
          </p:cNvSpPr>
          <p:nvPr>
            <p:ph type="body" sz="quarter" idx="13" hasCustomPrompt="1"/>
          </p:nvPr>
        </p:nvSpPr>
        <p:spPr>
          <a:xfrm>
            <a:off x="392400" y="3462134"/>
            <a:ext cx="3960000" cy="247484"/>
          </a:xfrm>
        </p:spPr>
        <p:txBody>
          <a:bodyPr lIns="90000" tIns="0" rIns="0" bIns="0">
            <a:noAutofit/>
          </a:bodyPr>
          <a:lstStyle>
            <a:lvl1pPr>
              <a:defRPr sz="1400"/>
            </a:lvl1pPr>
          </a:lstStyle>
          <a:p>
            <a:pPr lvl="0"/>
            <a:r>
              <a:rPr lang="nl-NL" dirty="0" smtClean="0"/>
              <a:t>KORTE TITEL</a:t>
            </a:r>
            <a:endParaRPr lang="en-GB" dirty="0"/>
          </a:p>
        </p:txBody>
      </p:sp>
      <p:sp>
        <p:nvSpPr>
          <p:cNvPr id="11" name="Tijdelijke aanduiding voor afbeelding 5"/>
          <p:cNvSpPr>
            <a:spLocks noGrp="1"/>
          </p:cNvSpPr>
          <p:nvPr>
            <p:ph type="pic" sz="quarter" idx="15" hasCustomPrompt="1"/>
          </p:nvPr>
        </p:nvSpPr>
        <p:spPr>
          <a:xfrm>
            <a:off x="4564380" y="1297078"/>
            <a:ext cx="3924000" cy="2066400"/>
          </a:xfrm>
          <a:prstGeom prst="snip1Rect">
            <a:avLst>
              <a:gd name="adj" fmla="val 41375"/>
            </a:avLst>
          </a:prstGeo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ts val="22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200"/>
            </a:lvl1pPr>
          </a:lstStyle>
          <a:p>
            <a:r>
              <a:rPr lang="nl-NL" dirty="0" smtClean="0"/>
              <a:t>Klik op icoon om afbeelding in te voegen</a:t>
            </a:r>
            <a:endParaRPr lang="en-GB" dirty="0" smtClean="0"/>
          </a:p>
          <a:p>
            <a:endParaRPr lang="en-GB" dirty="0"/>
          </a:p>
        </p:txBody>
      </p:sp>
      <p:sp>
        <p:nvSpPr>
          <p:cNvPr id="15" name="Tijdelijke aanduiding voor tekst 9"/>
          <p:cNvSpPr>
            <a:spLocks noGrp="1"/>
          </p:cNvSpPr>
          <p:nvPr>
            <p:ph type="body" sz="quarter" idx="17" hasCustomPrompt="1"/>
          </p:nvPr>
        </p:nvSpPr>
        <p:spPr>
          <a:xfrm>
            <a:off x="4572000" y="3462134"/>
            <a:ext cx="3960440" cy="247484"/>
          </a:xfrm>
        </p:spPr>
        <p:txBody>
          <a:bodyPr lIns="0" tIns="0" rIns="0" bIns="0"/>
          <a:lstStyle>
            <a:lvl1pPr>
              <a:defRPr sz="1400"/>
            </a:lvl1pPr>
          </a:lstStyle>
          <a:p>
            <a:pPr lvl="0"/>
            <a:r>
              <a:rPr lang="nl-NL" dirty="0" smtClean="0"/>
              <a:t>KORTE TITEL</a:t>
            </a:r>
            <a:endParaRPr lang="en-GB" dirty="0"/>
          </a:p>
        </p:txBody>
      </p:sp>
      <p:sp>
        <p:nvSpPr>
          <p:cNvPr id="17" name="Tijdelijke aanduiding voor tekst 9"/>
          <p:cNvSpPr>
            <a:spLocks noGrp="1"/>
          </p:cNvSpPr>
          <p:nvPr>
            <p:ph type="body" sz="quarter" idx="19"/>
          </p:nvPr>
        </p:nvSpPr>
        <p:spPr>
          <a:xfrm>
            <a:off x="4572000" y="3822175"/>
            <a:ext cx="3960440" cy="837808"/>
          </a:xfrm>
        </p:spPr>
        <p:txBody>
          <a:bodyPr lIns="0" tIns="0" rIns="0" bIns="0" numCol="1">
            <a:noAutofit/>
          </a:bodyPr>
          <a:lstStyle>
            <a:lvl1pPr>
              <a:lnSpc>
                <a:spcPct val="100000"/>
              </a:lnSpc>
              <a:defRPr sz="1400"/>
            </a:lvl1pPr>
            <a:lvl2pPr>
              <a:lnSpc>
                <a:spcPct val="100000"/>
              </a:lnSpc>
              <a:defRPr sz="1400"/>
            </a:lvl2pPr>
            <a:lvl3pPr>
              <a:lnSpc>
                <a:spcPct val="100000"/>
              </a:lnSpc>
              <a:defRPr sz="1400"/>
            </a:lvl3pPr>
            <a:lvl4pPr>
              <a:lnSpc>
                <a:spcPct val="100000"/>
              </a:lnSpc>
              <a:defRPr sz="1400"/>
            </a:lvl4pPr>
            <a:lvl5pPr>
              <a:lnSpc>
                <a:spcPct val="100000"/>
              </a:lnSpc>
              <a:defRPr sz="1400"/>
            </a:lvl5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GB" dirty="0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0"/>
          </p:nvPr>
        </p:nvSpPr>
        <p:spPr>
          <a:xfrm>
            <a:off x="392400" y="4767263"/>
            <a:ext cx="1619280" cy="274637"/>
          </a:xfrm>
        </p:spPr>
        <p:txBody>
          <a:bodyPr/>
          <a:lstStyle/>
          <a:p>
            <a:fld id="{6736774B-3CEC-400B-AD30-3A0E8DD9977F}" type="datetime1">
              <a:rPr lang="en-US" smtClean="0"/>
              <a:pPr/>
              <a:t>9/19/2016</a:t>
            </a:fld>
            <a:endParaRPr lang="en-GB" dirty="0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2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22"/>
          </p:nvPr>
        </p:nvSpPr>
        <p:spPr/>
        <p:txBody>
          <a:bodyPr/>
          <a:lstStyle/>
          <a:p>
            <a:fld id="{B4B6E70F-3EC1-48BE-B479-36C2C2208A8A}" type="slidenum">
              <a:rPr lang="en-GB" smtClean="0"/>
              <a:pPr/>
              <a:t>‹nr.›</a:t>
            </a:fld>
            <a:endParaRPr lang="en-GB"/>
          </a:p>
        </p:txBody>
      </p:sp>
      <p:sp>
        <p:nvSpPr>
          <p:cNvPr id="16" name="Ondertitel 2"/>
          <p:cNvSpPr>
            <a:spLocks noGrp="1"/>
          </p:cNvSpPr>
          <p:nvPr>
            <p:ph type="subTitle" idx="1" hasCustomPrompt="1"/>
          </p:nvPr>
        </p:nvSpPr>
        <p:spPr>
          <a:xfrm>
            <a:off x="392400" y="661048"/>
            <a:ext cx="6300000" cy="305675"/>
          </a:xfrm>
        </p:spPr>
        <p:txBody>
          <a:bodyPr lIns="90000" tIns="0" rIns="0">
            <a:noAutofit/>
          </a:bodyPr>
          <a:lstStyle>
            <a:lvl1pPr marL="0" indent="0" algn="l">
              <a:lnSpc>
                <a:spcPct val="100000"/>
              </a:lnSpc>
              <a:buNone/>
              <a:defRPr sz="1400" b="0" cap="all" spc="-100" baseline="0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dirty="0" err="1" smtClean="0"/>
              <a:t>SubtitEL</a:t>
            </a:r>
            <a:endParaRPr lang="nl-NL" dirty="0" smtClean="0"/>
          </a:p>
          <a:p>
            <a:endParaRPr lang="en-GB" dirty="0"/>
          </a:p>
        </p:txBody>
      </p:sp>
      <p:sp>
        <p:nvSpPr>
          <p:cNvPr id="18" name="Titel 1"/>
          <p:cNvSpPr>
            <a:spLocks noGrp="1"/>
          </p:cNvSpPr>
          <p:nvPr>
            <p:ph type="ctrTitle" hasCustomPrompt="1"/>
          </p:nvPr>
        </p:nvSpPr>
        <p:spPr>
          <a:xfrm>
            <a:off x="392400" y="441337"/>
            <a:ext cx="6300000" cy="216000"/>
          </a:xfrm>
        </p:spPr>
        <p:txBody>
          <a:bodyPr lIns="90000" rIns="0"/>
          <a:lstStyle>
            <a:lvl1pPr algn="l">
              <a:lnSpc>
                <a:spcPct val="100000"/>
              </a:lnSpc>
              <a:defRPr sz="1800" cap="all" baseline="0">
                <a:solidFill>
                  <a:schemeClr val="accent1"/>
                </a:solidFill>
              </a:defRPr>
            </a:lvl1pPr>
          </a:lstStyle>
          <a:p>
            <a:r>
              <a:rPr lang="nl-NL" dirty="0" smtClean="0"/>
              <a:t>TITEL</a:t>
            </a:r>
            <a:endParaRPr lang="en-GB" dirty="0"/>
          </a:p>
        </p:txBody>
      </p:sp>
      <p:sp>
        <p:nvSpPr>
          <p:cNvPr id="20" name="Tijdelijke aanduiding voor tekst 7"/>
          <p:cNvSpPr>
            <a:spLocks noGrp="1"/>
          </p:cNvSpPr>
          <p:nvPr>
            <p:ph type="body" sz="quarter" idx="10" hasCustomPrompt="1"/>
          </p:nvPr>
        </p:nvSpPr>
        <p:spPr>
          <a:xfrm>
            <a:off x="2155728" y="46405"/>
            <a:ext cx="4536672" cy="288905"/>
          </a:xfrm>
        </p:spPr>
        <p:txBody>
          <a:bodyPr>
            <a:noAutofit/>
          </a:bodyPr>
          <a:lstStyle>
            <a:lvl1pPr algn="ctr">
              <a:defRPr sz="800" baseline="0">
                <a:solidFill>
                  <a:schemeClr val="accent1"/>
                </a:solidFill>
              </a:defRPr>
            </a:lvl1pPr>
            <a:lvl2pPr algn="ctr">
              <a:defRPr>
                <a:solidFill>
                  <a:schemeClr val="accent1"/>
                </a:solidFill>
              </a:defRPr>
            </a:lvl2pPr>
            <a:lvl3pPr algn="ctr">
              <a:defRPr>
                <a:solidFill>
                  <a:schemeClr val="accent1"/>
                </a:solidFill>
              </a:defRPr>
            </a:lvl3pPr>
            <a:lvl4pPr algn="ctr">
              <a:defRPr>
                <a:solidFill>
                  <a:schemeClr val="accent1"/>
                </a:solidFill>
              </a:defRPr>
            </a:lvl4pPr>
            <a:lvl5pPr algn="ctr">
              <a:defRPr>
                <a:solidFill>
                  <a:schemeClr val="accent1"/>
                </a:solidFill>
              </a:defRPr>
            </a:lvl5pPr>
          </a:lstStyle>
          <a:p>
            <a:pPr lvl="0"/>
            <a:r>
              <a:rPr lang="nl-NL" dirty="0" smtClean="0"/>
              <a:t>HOOFDSTUK #</a:t>
            </a:r>
          </a:p>
        </p:txBody>
      </p:sp>
    </p:spTree>
    <p:extLst>
      <p:ext uri="{BB962C8B-B14F-4D97-AF65-F5344CB8AC3E}">
        <p14:creationId xmlns:p14="http://schemas.microsoft.com/office/powerpoint/2010/main" xmlns="" val="424830940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afbeeldingen +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Afbeelding 2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4898"/>
            <a:ext cx="9144000" cy="5133703"/>
          </a:xfrm>
          <a:prstGeom prst="rect">
            <a:avLst/>
          </a:prstGeom>
        </p:spPr>
      </p:pic>
      <p:sp>
        <p:nvSpPr>
          <p:cNvPr id="6" name="Tijdelijke aanduiding voor afbeelding 5"/>
          <p:cNvSpPr>
            <a:spLocks noGrp="1"/>
          </p:cNvSpPr>
          <p:nvPr>
            <p:ph type="pic" sz="quarter" idx="12" hasCustomPrompt="1"/>
          </p:nvPr>
        </p:nvSpPr>
        <p:spPr>
          <a:xfrm>
            <a:off x="467544" y="1297078"/>
            <a:ext cx="2556000" cy="1836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 marL="0" marR="0" indent="0" algn="l" defTabSz="914400" rtl="0" eaLnBrk="1" fontAlgn="auto" latinLnBrk="0" hangingPunct="1">
              <a:lnSpc>
                <a:spcPts val="22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200"/>
            </a:lvl1pPr>
          </a:lstStyle>
          <a:p>
            <a:r>
              <a:rPr lang="nl-NL" dirty="0" smtClean="0"/>
              <a:t>Klik op icoon om afbeelding in te voegen</a:t>
            </a:r>
            <a:endParaRPr lang="en-GB" dirty="0" smtClean="0"/>
          </a:p>
          <a:p>
            <a:endParaRPr lang="en-GB" dirty="0"/>
          </a:p>
        </p:txBody>
      </p:sp>
      <p:sp>
        <p:nvSpPr>
          <p:cNvPr id="10" name="Tijdelijke aanduiding voor tekst 9"/>
          <p:cNvSpPr>
            <a:spLocks noGrp="1"/>
          </p:cNvSpPr>
          <p:nvPr>
            <p:ph type="body" sz="quarter" idx="11"/>
          </p:nvPr>
        </p:nvSpPr>
        <p:spPr>
          <a:xfrm>
            <a:off x="392400" y="3507855"/>
            <a:ext cx="2556000" cy="1152128"/>
          </a:xfrm>
        </p:spPr>
        <p:txBody>
          <a:bodyPr lIns="90000" tIns="0" rIns="0" bIns="0" numCol="1">
            <a:noAutofit/>
          </a:bodyPr>
          <a:lstStyle>
            <a:lvl1pPr>
              <a:lnSpc>
                <a:spcPct val="100000"/>
              </a:lnSpc>
              <a:defRPr sz="1400"/>
            </a:lvl1pPr>
            <a:lvl2pPr>
              <a:lnSpc>
                <a:spcPct val="100000"/>
              </a:lnSpc>
              <a:defRPr sz="1400"/>
            </a:lvl2pPr>
            <a:lvl3pPr>
              <a:lnSpc>
                <a:spcPct val="100000"/>
              </a:lnSpc>
              <a:defRPr sz="1400"/>
            </a:lvl3pPr>
            <a:lvl4pPr>
              <a:lnSpc>
                <a:spcPct val="100000"/>
              </a:lnSpc>
              <a:defRPr sz="1400"/>
            </a:lvl4pPr>
            <a:lvl5pPr>
              <a:lnSpc>
                <a:spcPct val="100000"/>
              </a:lnSpc>
              <a:defRPr sz="1400"/>
            </a:lvl5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GB" dirty="0"/>
          </a:p>
        </p:txBody>
      </p:sp>
      <p:sp>
        <p:nvSpPr>
          <p:cNvPr id="12" name="Tijdelijke aanduiding voor tekst 9"/>
          <p:cNvSpPr>
            <a:spLocks noGrp="1"/>
          </p:cNvSpPr>
          <p:nvPr>
            <p:ph type="body" sz="quarter" idx="13" hasCustomPrompt="1"/>
          </p:nvPr>
        </p:nvSpPr>
        <p:spPr>
          <a:xfrm>
            <a:off x="392400" y="3151242"/>
            <a:ext cx="2556000" cy="247484"/>
          </a:xfrm>
        </p:spPr>
        <p:txBody>
          <a:bodyPr lIns="90000" tIns="0" rIns="0" bIns="0">
            <a:noAutofit/>
          </a:bodyPr>
          <a:lstStyle>
            <a:lvl1pPr>
              <a:defRPr sz="1400"/>
            </a:lvl1pPr>
          </a:lstStyle>
          <a:p>
            <a:pPr lvl="0"/>
            <a:r>
              <a:rPr lang="nl-NL" dirty="0" smtClean="0"/>
              <a:t>KORTE TITEL</a:t>
            </a:r>
            <a:endParaRPr lang="en-GB" dirty="0"/>
          </a:p>
        </p:txBody>
      </p:sp>
      <p:sp>
        <p:nvSpPr>
          <p:cNvPr id="11" name="Tijdelijke aanduiding voor afbeelding 5"/>
          <p:cNvSpPr>
            <a:spLocks noGrp="1"/>
          </p:cNvSpPr>
          <p:nvPr>
            <p:ph type="pic" sz="quarter" idx="15" hasCustomPrompt="1"/>
          </p:nvPr>
        </p:nvSpPr>
        <p:spPr>
          <a:xfrm>
            <a:off x="5928340" y="1297078"/>
            <a:ext cx="2556000" cy="1836000"/>
          </a:xfrm>
          <a:prstGeom prst="snip1Rect">
            <a:avLst>
              <a:gd name="adj" fmla="val 47185"/>
            </a:avLst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 marL="0" marR="0" indent="0" algn="l" defTabSz="914400" rtl="0" eaLnBrk="1" fontAlgn="auto" latinLnBrk="0" hangingPunct="1">
              <a:lnSpc>
                <a:spcPts val="22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200"/>
            </a:lvl1pPr>
          </a:lstStyle>
          <a:p>
            <a:r>
              <a:rPr lang="nl-NL" dirty="0" smtClean="0"/>
              <a:t>Klik op icoon om afbeelding in te voegen</a:t>
            </a:r>
            <a:endParaRPr lang="en-GB" dirty="0" smtClean="0"/>
          </a:p>
          <a:p>
            <a:endParaRPr lang="en-GB" dirty="0"/>
          </a:p>
        </p:txBody>
      </p:sp>
      <p:sp>
        <p:nvSpPr>
          <p:cNvPr id="16" name="Tijdelijke aanduiding voor afbeelding 5"/>
          <p:cNvSpPr>
            <a:spLocks noGrp="1"/>
          </p:cNvSpPr>
          <p:nvPr>
            <p:ph type="pic" sz="quarter" idx="20" hasCustomPrompt="1"/>
          </p:nvPr>
        </p:nvSpPr>
        <p:spPr>
          <a:xfrm>
            <a:off x="3203848" y="1297078"/>
            <a:ext cx="2556000" cy="1836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 marL="0" marR="0" indent="0" algn="l" defTabSz="914400" rtl="0" eaLnBrk="1" fontAlgn="auto" latinLnBrk="0" hangingPunct="1">
              <a:lnSpc>
                <a:spcPts val="22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200"/>
            </a:lvl1pPr>
          </a:lstStyle>
          <a:p>
            <a:r>
              <a:rPr lang="nl-NL" dirty="0" smtClean="0"/>
              <a:t>Klik op icoon om afbeelding in te voegen</a:t>
            </a:r>
            <a:endParaRPr lang="en-GB" dirty="0" smtClean="0"/>
          </a:p>
          <a:p>
            <a:endParaRPr lang="en-GB" dirty="0"/>
          </a:p>
        </p:txBody>
      </p:sp>
      <p:sp>
        <p:nvSpPr>
          <p:cNvPr id="23" name="Tijdelijke aanduiding voor tekst 9"/>
          <p:cNvSpPr>
            <a:spLocks noGrp="1"/>
          </p:cNvSpPr>
          <p:nvPr>
            <p:ph type="body" sz="quarter" idx="21"/>
          </p:nvPr>
        </p:nvSpPr>
        <p:spPr>
          <a:xfrm>
            <a:off x="3203848" y="3507855"/>
            <a:ext cx="2556000" cy="1152128"/>
          </a:xfrm>
        </p:spPr>
        <p:txBody>
          <a:bodyPr lIns="0" tIns="0" rIns="0" bIns="0" numCol="1">
            <a:noAutofit/>
          </a:bodyPr>
          <a:lstStyle>
            <a:lvl1pPr>
              <a:lnSpc>
                <a:spcPct val="100000"/>
              </a:lnSpc>
              <a:defRPr sz="1400"/>
            </a:lvl1pPr>
            <a:lvl2pPr>
              <a:lnSpc>
                <a:spcPct val="100000"/>
              </a:lnSpc>
              <a:defRPr sz="1400"/>
            </a:lvl2pPr>
            <a:lvl3pPr>
              <a:lnSpc>
                <a:spcPct val="100000"/>
              </a:lnSpc>
              <a:defRPr sz="1400"/>
            </a:lvl3pPr>
            <a:lvl4pPr>
              <a:lnSpc>
                <a:spcPct val="100000"/>
              </a:lnSpc>
              <a:defRPr sz="1400"/>
            </a:lvl4pPr>
            <a:lvl5pPr>
              <a:lnSpc>
                <a:spcPct val="100000"/>
              </a:lnSpc>
              <a:defRPr sz="1400"/>
            </a:lvl5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GB" dirty="0"/>
          </a:p>
        </p:txBody>
      </p:sp>
      <p:sp>
        <p:nvSpPr>
          <p:cNvPr id="24" name="Tijdelijke aanduiding voor tekst 9"/>
          <p:cNvSpPr>
            <a:spLocks noGrp="1"/>
          </p:cNvSpPr>
          <p:nvPr>
            <p:ph type="body" sz="quarter" idx="22" hasCustomPrompt="1"/>
          </p:nvPr>
        </p:nvSpPr>
        <p:spPr>
          <a:xfrm>
            <a:off x="3203848" y="3151242"/>
            <a:ext cx="2556000" cy="247484"/>
          </a:xfrm>
        </p:spPr>
        <p:txBody>
          <a:bodyPr lIns="0" tIns="0" rIns="0" bIns="0">
            <a:noAutofit/>
          </a:bodyPr>
          <a:lstStyle>
            <a:lvl1pPr>
              <a:defRPr sz="1400"/>
            </a:lvl1pPr>
          </a:lstStyle>
          <a:p>
            <a:pPr lvl="0"/>
            <a:r>
              <a:rPr lang="nl-NL" dirty="0" smtClean="0"/>
              <a:t>KORTE TITEL</a:t>
            </a:r>
            <a:endParaRPr lang="en-GB" dirty="0"/>
          </a:p>
        </p:txBody>
      </p:sp>
      <p:sp>
        <p:nvSpPr>
          <p:cNvPr id="25" name="Tijdelijke aanduiding voor tekst 9"/>
          <p:cNvSpPr>
            <a:spLocks noGrp="1"/>
          </p:cNvSpPr>
          <p:nvPr>
            <p:ph type="body" sz="quarter" idx="23"/>
          </p:nvPr>
        </p:nvSpPr>
        <p:spPr>
          <a:xfrm>
            <a:off x="5940152" y="3507855"/>
            <a:ext cx="2556000" cy="1152128"/>
          </a:xfrm>
        </p:spPr>
        <p:txBody>
          <a:bodyPr lIns="0" tIns="0" rIns="0" bIns="0" numCol="1">
            <a:noAutofit/>
          </a:bodyPr>
          <a:lstStyle>
            <a:lvl1pPr>
              <a:lnSpc>
                <a:spcPct val="100000"/>
              </a:lnSpc>
              <a:defRPr sz="1400"/>
            </a:lvl1pPr>
            <a:lvl2pPr>
              <a:lnSpc>
                <a:spcPct val="100000"/>
              </a:lnSpc>
              <a:defRPr sz="1400"/>
            </a:lvl2pPr>
            <a:lvl3pPr>
              <a:lnSpc>
                <a:spcPct val="100000"/>
              </a:lnSpc>
              <a:defRPr sz="1400"/>
            </a:lvl3pPr>
            <a:lvl4pPr>
              <a:lnSpc>
                <a:spcPct val="100000"/>
              </a:lnSpc>
              <a:defRPr sz="1400"/>
            </a:lvl4pPr>
            <a:lvl5pPr>
              <a:lnSpc>
                <a:spcPct val="100000"/>
              </a:lnSpc>
              <a:defRPr sz="1400"/>
            </a:lvl5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GB" dirty="0"/>
          </a:p>
        </p:txBody>
      </p:sp>
      <p:sp>
        <p:nvSpPr>
          <p:cNvPr id="26" name="Tijdelijke aanduiding voor tekst 9"/>
          <p:cNvSpPr>
            <a:spLocks noGrp="1"/>
          </p:cNvSpPr>
          <p:nvPr>
            <p:ph type="body" sz="quarter" idx="24" hasCustomPrompt="1"/>
          </p:nvPr>
        </p:nvSpPr>
        <p:spPr>
          <a:xfrm>
            <a:off x="5940152" y="3151242"/>
            <a:ext cx="2556000" cy="247484"/>
          </a:xfrm>
        </p:spPr>
        <p:txBody>
          <a:bodyPr lIns="0" tIns="0" rIns="0" bIns="0">
            <a:noAutofit/>
          </a:bodyPr>
          <a:lstStyle>
            <a:lvl1pPr>
              <a:defRPr sz="1400"/>
            </a:lvl1pPr>
          </a:lstStyle>
          <a:p>
            <a:pPr lvl="0"/>
            <a:r>
              <a:rPr lang="nl-NL" dirty="0" smtClean="0"/>
              <a:t>KORTE TITEL</a:t>
            </a:r>
            <a:endParaRPr lang="en-GB" dirty="0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25"/>
          </p:nvPr>
        </p:nvSpPr>
        <p:spPr>
          <a:xfrm>
            <a:off x="392400" y="4767263"/>
            <a:ext cx="1619280" cy="274637"/>
          </a:xfrm>
        </p:spPr>
        <p:txBody>
          <a:bodyPr/>
          <a:lstStyle/>
          <a:p>
            <a:fld id="{4EF99010-93F8-4276-BCC6-67F2097F22D2}" type="datetime1">
              <a:rPr lang="en-US" smtClean="0"/>
              <a:pPr/>
              <a:t>9/19/2016</a:t>
            </a:fld>
            <a:endParaRPr lang="en-GB" dirty="0"/>
          </a:p>
        </p:txBody>
      </p:sp>
      <p:sp>
        <p:nvSpPr>
          <p:cNvPr id="7" name="Tijdelijke aanduiding voor voettekst 6"/>
          <p:cNvSpPr>
            <a:spLocks noGrp="1"/>
          </p:cNvSpPr>
          <p:nvPr>
            <p:ph type="ftr" sz="quarter" idx="26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8" name="Tijdelijke aanduiding voor dianummer 7"/>
          <p:cNvSpPr>
            <a:spLocks noGrp="1"/>
          </p:cNvSpPr>
          <p:nvPr>
            <p:ph type="sldNum" sz="quarter" idx="27"/>
          </p:nvPr>
        </p:nvSpPr>
        <p:spPr/>
        <p:txBody>
          <a:bodyPr/>
          <a:lstStyle/>
          <a:p>
            <a:fld id="{B4B6E70F-3EC1-48BE-B479-36C2C2208A8A}" type="slidenum">
              <a:rPr lang="en-GB" smtClean="0"/>
              <a:pPr/>
              <a:t>‹nr.›</a:t>
            </a:fld>
            <a:endParaRPr lang="en-GB"/>
          </a:p>
        </p:txBody>
      </p:sp>
      <p:sp>
        <p:nvSpPr>
          <p:cNvPr id="18" name="Ondertitel 2"/>
          <p:cNvSpPr>
            <a:spLocks noGrp="1"/>
          </p:cNvSpPr>
          <p:nvPr>
            <p:ph type="subTitle" idx="1" hasCustomPrompt="1"/>
          </p:nvPr>
        </p:nvSpPr>
        <p:spPr>
          <a:xfrm>
            <a:off x="392400" y="661048"/>
            <a:ext cx="6300000" cy="305675"/>
          </a:xfrm>
        </p:spPr>
        <p:txBody>
          <a:bodyPr lIns="90000" tIns="0" rIns="0">
            <a:noAutofit/>
          </a:bodyPr>
          <a:lstStyle>
            <a:lvl1pPr marL="0" indent="0" algn="l">
              <a:lnSpc>
                <a:spcPct val="100000"/>
              </a:lnSpc>
              <a:buNone/>
              <a:defRPr sz="1400" b="0" cap="all" spc="-100" baseline="0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dirty="0" err="1" smtClean="0"/>
              <a:t>SubtitEL</a:t>
            </a:r>
            <a:endParaRPr lang="nl-NL" dirty="0" smtClean="0"/>
          </a:p>
          <a:p>
            <a:endParaRPr lang="en-GB" dirty="0"/>
          </a:p>
        </p:txBody>
      </p:sp>
      <p:sp>
        <p:nvSpPr>
          <p:cNvPr id="20" name="Titel 1"/>
          <p:cNvSpPr>
            <a:spLocks noGrp="1"/>
          </p:cNvSpPr>
          <p:nvPr>
            <p:ph type="ctrTitle" hasCustomPrompt="1"/>
          </p:nvPr>
        </p:nvSpPr>
        <p:spPr>
          <a:xfrm>
            <a:off x="392400" y="441337"/>
            <a:ext cx="6300000" cy="216000"/>
          </a:xfrm>
        </p:spPr>
        <p:txBody>
          <a:bodyPr lIns="90000" rIns="0"/>
          <a:lstStyle>
            <a:lvl1pPr algn="l">
              <a:lnSpc>
                <a:spcPct val="100000"/>
              </a:lnSpc>
              <a:defRPr sz="1800" cap="all" baseline="0">
                <a:solidFill>
                  <a:schemeClr val="accent1"/>
                </a:solidFill>
              </a:defRPr>
            </a:lvl1pPr>
          </a:lstStyle>
          <a:p>
            <a:r>
              <a:rPr lang="nl-NL" dirty="0" smtClean="0"/>
              <a:t>TITEL</a:t>
            </a:r>
            <a:endParaRPr lang="en-GB" dirty="0"/>
          </a:p>
        </p:txBody>
      </p:sp>
      <p:sp>
        <p:nvSpPr>
          <p:cNvPr id="21" name="Tijdelijke aanduiding voor tekst 7"/>
          <p:cNvSpPr>
            <a:spLocks noGrp="1"/>
          </p:cNvSpPr>
          <p:nvPr>
            <p:ph type="body" sz="quarter" idx="10" hasCustomPrompt="1"/>
          </p:nvPr>
        </p:nvSpPr>
        <p:spPr>
          <a:xfrm>
            <a:off x="2155728" y="46405"/>
            <a:ext cx="4536672" cy="288905"/>
          </a:xfrm>
        </p:spPr>
        <p:txBody>
          <a:bodyPr>
            <a:noAutofit/>
          </a:bodyPr>
          <a:lstStyle>
            <a:lvl1pPr algn="ctr">
              <a:defRPr sz="800" baseline="0">
                <a:solidFill>
                  <a:schemeClr val="accent1"/>
                </a:solidFill>
              </a:defRPr>
            </a:lvl1pPr>
            <a:lvl2pPr algn="ctr">
              <a:defRPr>
                <a:solidFill>
                  <a:schemeClr val="accent1"/>
                </a:solidFill>
              </a:defRPr>
            </a:lvl2pPr>
            <a:lvl3pPr algn="ctr">
              <a:defRPr>
                <a:solidFill>
                  <a:schemeClr val="accent1"/>
                </a:solidFill>
              </a:defRPr>
            </a:lvl3pPr>
            <a:lvl4pPr algn="ctr">
              <a:defRPr>
                <a:solidFill>
                  <a:schemeClr val="accent1"/>
                </a:solidFill>
              </a:defRPr>
            </a:lvl4pPr>
            <a:lvl5pPr algn="ctr">
              <a:defRPr>
                <a:solidFill>
                  <a:schemeClr val="accent1"/>
                </a:solidFill>
              </a:defRPr>
            </a:lvl5pPr>
          </a:lstStyle>
          <a:p>
            <a:pPr lvl="0"/>
            <a:r>
              <a:rPr lang="nl-NL" dirty="0" smtClean="0"/>
              <a:t>HOOFDSTUK #</a:t>
            </a:r>
          </a:p>
        </p:txBody>
      </p:sp>
    </p:spTree>
    <p:extLst>
      <p:ext uri="{BB962C8B-B14F-4D97-AF65-F5344CB8AC3E}">
        <p14:creationId xmlns:p14="http://schemas.microsoft.com/office/powerpoint/2010/main" xmlns="" val="77169521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afbeeldingen +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Afbeelding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4898"/>
            <a:ext cx="9144000" cy="5133703"/>
          </a:xfrm>
          <a:prstGeom prst="rect">
            <a:avLst/>
          </a:prstGeom>
        </p:spPr>
      </p:pic>
      <p:sp>
        <p:nvSpPr>
          <p:cNvPr id="6" name="Tijdelijke aanduiding voor afbeelding 5"/>
          <p:cNvSpPr>
            <a:spLocks noGrp="1"/>
          </p:cNvSpPr>
          <p:nvPr>
            <p:ph type="pic" sz="quarter" idx="12" hasCustomPrompt="1"/>
          </p:nvPr>
        </p:nvSpPr>
        <p:spPr>
          <a:xfrm>
            <a:off x="467544" y="1297078"/>
            <a:ext cx="1908000" cy="1836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 marL="0" marR="0" indent="0" algn="l" defTabSz="914400" rtl="0" eaLnBrk="1" fontAlgn="auto" latinLnBrk="0" hangingPunct="1">
              <a:lnSpc>
                <a:spcPts val="22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200"/>
            </a:lvl1pPr>
          </a:lstStyle>
          <a:p>
            <a:r>
              <a:rPr lang="nl-NL" dirty="0" smtClean="0"/>
              <a:t>Klik op icoon om afbeelding in te voegen</a:t>
            </a:r>
            <a:endParaRPr lang="en-GB" dirty="0" smtClean="0"/>
          </a:p>
          <a:p>
            <a:endParaRPr lang="en-GB" dirty="0"/>
          </a:p>
        </p:txBody>
      </p:sp>
      <p:sp>
        <p:nvSpPr>
          <p:cNvPr id="10" name="Tijdelijke aanduiding voor tekst 9"/>
          <p:cNvSpPr>
            <a:spLocks noGrp="1"/>
          </p:cNvSpPr>
          <p:nvPr>
            <p:ph type="body" sz="quarter" idx="11"/>
          </p:nvPr>
        </p:nvSpPr>
        <p:spPr>
          <a:xfrm>
            <a:off x="392400" y="3507855"/>
            <a:ext cx="1908000" cy="1152128"/>
          </a:xfrm>
        </p:spPr>
        <p:txBody>
          <a:bodyPr lIns="90000" tIns="0" rIns="0" bIns="0" numCol="1">
            <a:noAutofit/>
          </a:bodyPr>
          <a:lstStyle>
            <a:lvl1pPr>
              <a:lnSpc>
                <a:spcPct val="100000"/>
              </a:lnSpc>
              <a:defRPr sz="1400"/>
            </a:lvl1pPr>
            <a:lvl2pPr>
              <a:lnSpc>
                <a:spcPct val="100000"/>
              </a:lnSpc>
              <a:defRPr sz="1400"/>
            </a:lvl2pPr>
            <a:lvl3pPr>
              <a:lnSpc>
                <a:spcPct val="100000"/>
              </a:lnSpc>
              <a:defRPr sz="1400"/>
            </a:lvl3pPr>
            <a:lvl4pPr>
              <a:lnSpc>
                <a:spcPct val="100000"/>
              </a:lnSpc>
              <a:defRPr sz="1400"/>
            </a:lvl4pPr>
            <a:lvl5pPr>
              <a:lnSpc>
                <a:spcPct val="100000"/>
              </a:lnSpc>
              <a:defRPr sz="1400"/>
            </a:lvl5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</p:txBody>
      </p:sp>
      <p:sp>
        <p:nvSpPr>
          <p:cNvPr id="12" name="Tijdelijke aanduiding voor tekst 9"/>
          <p:cNvSpPr>
            <a:spLocks noGrp="1"/>
          </p:cNvSpPr>
          <p:nvPr>
            <p:ph type="body" sz="quarter" idx="13" hasCustomPrompt="1"/>
          </p:nvPr>
        </p:nvSpPr>
        <p:spPr>
          <a:xfrm>
            <a:off x="392400" y="3151242"/>
            <a:ext cx="1908000" cy="247484"/>
          </a:xfrm>
        </p:spPr>
        <p:txBody>
          <a:bodyPr lIns="90000" tIns="0" rIns="0" bIns="0">
            <a:noAutofit/>
          </a:bodyPr>
          <a:lstStyle>
            <a:lvl1pPr>
              <a:defRPr sz="1400"/>
            </a:lvl1pPr>
          </a:lstStyle>
          <a:p>
            <a:pPr lvl="0"/>
            <a:r>
              <a:rPr lang="nl-NL" dirty="0" smtClean="0"/>
              <a:t>KORTE TITEL</a:t>
            </a:r>
            <a:endParaRPr lang="en-GB" dirty="0"/>
          </a:p>
        </p:txBody>
      </p:sp>
      <p:sp>
        <p:nvSpPr>
          <p:cNvPr id="17" name="Tijdelijke aanduiding voor afbeelding 5"/>
          <p:cNvSpPr>
            <a:spLocks noGrp="1"/>
          </p:cNvSpPr>
          <p:nvPr>
            <p:ph type="pic" sz="quarter" idx="25" hasCustomPrompt="1"/>
          </p:nvPr>
        </p:nvSpPr>
        <p:spPr>
          <a:xfrm>
            <a:off x="2532564" y="1297078"/>
            <a:ext cx="1908000" cy="1836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 marL="0" marR="0" indent="0" algn="l" defTabSz="914400" rtl="0" eaLnBrk="1" fontAlgn="auto" latinLnBrk="0" hangingPunct="1">
              <a:lnSpc>
                <a:spcPts val="22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200"/>
            </a:lvl1pPr>
          </a:lstStyle>
          <a:p>
            <a:r>
              <a:rPr lang="nl-NL" dirty="0" smtClean="0"/>
              <a:t>Klik op icoon om afbeelding in te voegen</a:t>
            </a:r>
            <a:endParaRPr lang="en-GB" dirty="0" smtClean="0"/>
          </a:p>
          <a:p>
            <a:endParaRPr lang="en-GB" dirty="0"/>
          </a:p>
        </p:txBody>
      </p:sp>
      <p:sp>
        <p:nvSpPr>
          <p:cNvPr id="18" name="Tijdelijke aanduiding voor tekst 9"/>
          <p:cNvSpPr>
            <a:spLocks noGrp="1"/>
          </p:cNvSpPr>
          <p:nvPr>
            <p:ph type="body" sz="quarter" idx="26"/>
          </p:nvPr>
        </p:nvSpPr>
        <p:spPr>
          <a:xfrm>
            <a:off x="2532564" y="3507855"/>
            <a:ext cx="1908000" cy="1152128"/>
          </a:xfrm>
        </p:spPr>
        <p:txBody>
          <a:bodyPr lIns="0" tIns="0" rIns="0" bIns="0" numCol="1">
            <a:noAutofit/>
          </a:bodyPr>
          <a:lstStyle>
            <a:lvl1pPr>
              <a:lnSpc>
                <a:spcPct val="100000"/>
              </a:lnSpc>
              <a:defRPr sz="1400"/>
            </a:lvl1pPr>
            <a:lvl2pPr>
              <a:lnSpc>
                <a:spcPct val="100000"/>
              </a:lnSpc>
              <a:defRPr sz="1400"/>
            </a:lvl2pPr>
            <a:lvl3pPr>
              <a:lnSpc>
                <a:spcPct val="100000"/>
              </a:lnSpc>
              <a:defRPr sz="1400"/>
            </a:lvl3pPr>
            <a:lvl4pPr>
              <a:lnSpc>
                <a:spcPct val="100000"/>
              </a:lnSpc>
              <a:defRPr sz="1400"/>
            </a:lvl4pPr>
            <a:lvl5pPr>
              <a:lnSpc>
                <a:spcPct val="100000"/>
              </a:lnSpc>
              <a:defRPr sz="1400"/>
            </a:lvl5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</p:txBody>
      </p:sp>
      <p:sp>
        <p:nvSpPr>
          <p:cNvPr id="20" name="Tijdelijke aanduiding voor tekst 9"/>
          <p:cNvSpPr>
            <a:spLocks noGrp="1"/>
          </p:cNvSpPr>
          <p:nvPr>
            <p:ph type="body" sz="quarter" idx="27" hasCustomPrompt="1"/>
          </p:nvPr>
        </p:nvSpPr>
        <p:spPr>
          <a:xfrm>
            <a:off x="2532564" y="3151242"/>
            <a:ext cx="1908000" cy="247484"/>
          </a:xfrm>
        </p:spPr>
        <p:txBody>
          <a:bodyPr lIns="0" tIns="0" rIns="0" bIns="0">
            <a:noAutofit/>
          </a:bodyPr>
          <a:lstStyle>
            <a:lvl1pPr>
              <a:defRPr sz="1400"/>
            </a:lvl1pPr>
          </a:lstStyle>
          <a:p>
            <a:pPr lvl="0"/>
            <a:r>
              <a:rPr lang="nl-NL" dirty="0" smtClean="0"/>
              <a:t>KORTE TITEL</a:t>
            </a:r>
            <a:endParaRPr lang="en-GB" dirty="0"/>
          </a:p>
        </p:txBody>
      </p:sp>
      <p:sp>
        <p:nvSpPr>
          <p:cNvPr id="21" name="Tijdelijke aanduiding voor afbeelding 5"/>
          <p:cNvSpPr>
            <a:spLocks noGrp="1"/>
          </p:cNvSpPr>
          <p:nvPr>
            <p:ph type="pic" sz="quarter" idx="28" hasCustomPrompt="1"/>
          </p:nvPr>
        </p:nvSpPr>
        <p:spPr>
          <a:xfrm>
            <a:off x="6588224" y="1297078"/>
            <a:ext cx="1908000" cy="1836000"/>
          </a:xfrm>
          <a:prstGeom prst="snip1Rect">
            <a:avLst>
              <a:gd name="adj" fmla="val 48340"/>
            </a:avLst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 marL="0" marR="0" indent="0" algn="l" defTabSz="914400" rtl="0" eaLnBrk="1" fontAlgn="auto" latinLnBrk="0" hangingPunct="1">
              <a:lnSpc>
                <a:spcPts val="22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200"/>
            </a:lvl1pPr>
          </a:lstStyle>
          <a:p>
            <a:r>
              <a:rPr lang="nl-NL" dirty="0" smtClean="0"/>
              <a:t>Klik op icoon om afbeelding in te voegen</a:t>
            </a:r>
            <a:endParaRPr lang="en-GB" dirty="0" smtClean="0"/>
          </a:p>
          <a:p>
            <a:endParaRPr lang="en-GB" dirty="0"/>
          </a:p>
        </p:txBody>
      </p:sp>
      <p:sp>
        <p:nvSpPr>
          <p:cNvPr id="22" name="Tijdelijke aanduiding voor tekst 9"/>
          <p:cNvSpPr>
            <a:spLocks noGrp="1"/>
          </p:cNvSpPr>
          <p:nvPr>
            <p:ph type="body" sz="quarter" idx="29"/>
          </p:nvPr>
        </p:nvSpPr>
        <p:spPr>
          <a:xfrm>
            <a:off x="6588224" y="3507855"/>
            <a:ext cx="1908000" cy="1152128"/>
          </a:xfrm>
        </p:spPr>
        <p:txBody>
          <a:bodyPr lIns="0" tIns="0" rIns="0" bIns="0" numCol="1">
            <a:noAutofit/>
          </a:bodyPr>
          <a:lstStyle>
            <a:lvl1pPr>
              <a:lnSpc>
                <a:spcPct val="100000"/>
              </a:lnSpc>
              <a:defRPr sz="1400"/>
            </a:lvl1pPr>
            <a:lvl2pPr>
              <a:lnSpc>
                <a:spcPct val="100000"/>
              </a:lnSpc>
              <a:defRPr sz="1400"/>
            </a:lvl2pPr>
            <a:lvl3pPr>
              <a:lnSpc>
                <a:spcPct val="100000"/>
              </a:lnSpc>
              <a:defRPr sz="1400"/>
            </a:lvl3pPr>
            <a:lvl4pPr>
              <a:lnSpc>
                <a:spcPct val="100000"/>
              </a:lnSpc>
              <a:defRPr sz="1400"/>
            </a:lvl4pPr>
            <a:lvl5pPr>
              <a:lnSpc>
                <a:spcPct val="100000"/>
              </a:lnSpc>
              <a:defRPr sz="1400"/>
            </a:lvl5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</p:txBody>
      </p:sp>
      <p:sp>
        <p:nvSpPr>
          <p:cNvPr id="27" name="Tijdelijke aanduiding voor tekst 9"/>
          <p:cNvSpPr>
            <a:spLocks noGrp="1"/>
          </p:cNvSpPr>
          <p:nvPr>
            <p:ph type="body" sz="quarter" idx="30" hasCustomPrompt="1"/>
          </p:nvPr>
        </p:nvSpPr>
        <p:spPr>
          <a:xfrm>
            <a:off x="6588224" y="3151242"/>
            <a:ext cx="1908000" cy="247484"/>
          </a:xfrm>
        </p:spPr>
        <p:txBody>
          <a:bodyPr lIns="0" tIns="0" rIns="0" bIns="0">
            <a:noAutofit/>
          </a:bodyPr>
          <a:lstStyle>
            <a:lvl1pPr>
              <a:defRPr sz="1400"/>
            </a:lvl1pPr>
          </a:lstStyle>
          <a:p>
            <a:pPr lvl="0"/>
            <a:r>
              <a:rPr lang="nl-NL" dirty="0" smtClean="0"/>
              <a:t>KORTE TITEL</a:t>
            </a:r>
            <a:endParaRPr lang="en-GB" dirty="0"/>
          </a:p>
        </p:txBody>
      </p:sp>
      <p:sp>
        <p:nvSpPr>
          <p:cNvPr id="28" name="Tijdelijke aanduiding voor afbeelding 5"/>
          <p:cNvSpPr>
            <a:spLocks noGrp="1"/>
          </p:cNvSpPr>
          <p:nvPr>
            <p:ph type="pic" sz="quarter" idx="31" hasCustomPrompt="1"/>
          </p:nvPr>
        </p:nvSpPr>
        <p:spPr>
          <a:xfrm>
            <a:off x="4572000" y="1297078"/>
            <a:ext cx="1908000" cy="1836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 marL="0" marR="0" indent="0" algn="l" defTabSz="914400" rtl="0" eaLnBrk="1" fontAlgn="auto" latinLnBrk="0" hangingPunct="1">
              <a:lnSpc>
                <a:spcPts val="22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200"/>
            </a:lvl1pPr>
          </a:lstStyle>
          <a:p>
            <a:r>
              <a:rPr lang="nl-NL" dirty="0" smtClean="0"/>
              <a:t>Klik op icoon om afbeelding in te voegen</a:t>
            </a:r>
            <a:endParaRPr lang="en-GB" dirty="0" smtClean="0"/>
          </a:p>
          <a:p>
            <a:endParaRPr lang="en-GB" dirty="0"/>
          </a:p>
        </p:txBody>
      </p:sp>
      <p:sp>
        <p:nvSpPr>
          <p:cNvPr id="29" name="Tijdelijke aanduiding voor tekst 9"/>
          <p:cNvSpPr>
            <a:spLocks noGrp="1"/>
          </p:cNvSpPr>
          <p:nvPr>
            <p:ph type="body" sz="quarter" idx="32"/>
          </p:nvPr>
        </p:nvSpPr>
        <p:spPr>
          <a:xfrm>
            <a:off x="4572000" y="3507855"/>
            <a:ext cx="1908000" cy="1152128"/>
          </a:xfrm>
        </p:spPr>
        <p:txBody>
          <a:bodyPr lIns="0" tIns="0" rIns="0" bIns="0" numCol="1">
            <a:noAutofit/>
          </a:bodyPr>
          <a:lstStyle>
            <a:lvl1pPr>
              <a:lnSpc>
                <a:spcPct val="100000"/>
              </a:lnSpc>
              <a:defRPr sz="1400"/>
            </a:lvl1pPr>
            <a:lvl2pPr>
              <a:lnSpc>
                <a:spcPct val="100000"/>
              </a:lnSpc>
              <a:defRPr sz="1400"/>
            </a:lvl2pPr>
            <a:lvl3pPr>
              <a:lnSpc>
                <a:spcPct val="100000"/>
              </a:lnSpc>
              <a:defRPr sz="1400"/>
            </a:lvl3pPr>
            <a:lvl4pPr>
              <a:lnSpc>
                <a:spcPct val="100000"/>
              </a:lnSpc>
              <a:defRPr sz="1400"/>
            </a:lvl4pPr>
            <a:lvl5pPr>
              <a:lnSpc>
                <a:spcPct val="100000"/>
              </a:lnSpc>
              <a:defRPr sz="1400"/>
            </a:lvl5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</p:txBody>
      </p:sp>
      <p:sp>
        <p:nvSpPr>
          <p:cNvPr id="30" name="Tijdelijke aanduiding voor tekst 9"/>
          <p:cNvSpPr>
            <a:spLocks noGrp="1"/>
          </p:cNvSpPr>
          <p:nvPr>
            <p:ph type="body" sz="quarter" idx="33" hasCustomPrompt="1"/>
          </p:nvPr>
        </p:nvSpPr>
        <p:spPr>
          <a:xfrm>
            <a:off x="4572000" y="3151242"/>
            <a:ext cx="1908000" cy="247484"/>
          </a:xfrm>
        </p:spPr>
        <p:txBody>
          <a:bodyPr lIns="0" tIns="0" rIns="0" bIns="0">
            <a:noAutofit/>
          </a:bodyPr>
          <a:lstStyle>
            <a:lvl1pPr>
              <a:defRPr sz="1400"/>
            </a:lvl1pPr>
          </a:lstStyle>
          <a:p>
            <a:pPr lvl="0"/>
            <a:r>
              <a:rPr lang="nl-NL" dirty="0" smtClean="0"/>
              <a:t>KORTE TITEL</a:t>
            </a:r>
            <a:endParaRPr lang="en-GB" dirty="0"/>
          </a:p>
        </p:txBody>
      </p:sp>
      <p:sp>
        <p:nvSpPr>
          <p:cNvPr id="23" name="Ondertitel 2"/>
          <p:cNvSpPr>
            <a:spLocks noGrp="1"/>
          </p:cNvSpPr>
          <p:nvPr>
            <p:ph type="subTitle" idx="1" hasCustomPrompt="1"/>
          </p:nvPr>
        </p:nvSpPr>
        <p:spPr>
          <a:xfrm>
            <a:off x="392400" y="661048"/>
            <a:ext cx="6300000" cy="305675"/>
          </a:xfrm>
        </p:spPr>
        <p:txBody>
          <a:bodyPr lIns="90000" tIns="0" rIns="0">
            <a:noAutofit/>
          </a:bodyPr>
          <a:lstStyle>
            <a:lvl1pPr marL="0" indent="0" algn="l">
              <a:lnSpc>
                <a:spcPct val="100000"/>
              </a:lnSpc>
              <a:buNone/>
              <a:defRPr sz="1400" b="0" cap="all" spc="-100" baseline="0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dirty="0" err="1" smtClean="0"/>
              <a:t>SubtitEL</a:t>
            </a:r>
            <a:endParaRPr lang="nl-NL" dirty="0" smtClean="0"/>
          </a:p>
          <a:p>
            <a:endParaRPr lang="en-GB" dirty="0"/>
          </a:p>
        </p:txBody>
      </p:sp>
      <p:sp>
        <p:nvSpPr>
          <p:cNvPr id="24" name="Titel 1"/>
          <p:cNvSpPr>
            <a:spLocks noGrp="1"/>
          </p:cNvSpPr>
          <p:nvPr>
            <p:ph type="ctrTitle" hasCustomPrompt="1"/>
          </p:nvPr>
        </p:nvSpPr>
        <p:spPr>
          <a:xfrm>
            <a:off x="392400" y="441337"/>
            <a:ext cx="6300000" cy="216000"/>
          </a:xfrm>
        </p:spPr>
        <p:txBody>
          <a:bodyPr lIns="90000" rIns="0"/>
          <a:lstStyle>
            <a:lvl1pPr algn="l">
              <a:lnSpc>
                <a:spcPct val="100000"/>
              </a:lnSpc>
              <a:defRPr sz="1800" cap="all" baseline="0">
                <a:solidFill>
                  <a:schemeClr val="accent1"/>
                </a:solidFill>
              </a:defRPr>
            </a:lvl1pPr>
          </a:lstStyle>
          <a:p>
            <a:r>
              <a:rPr lang="nl-NL" dirty="0" smtClean="0"/>
              <a:t>TITEL</a:t>
            </a:r>
            <a:endParaRPr lang="en-GB" dirty="0"/>
          </a:p>
        </p:txBody>
      </p:sp>
      <p:sp>
        <p:nvSpPr>
          <p:cNvPr id="25" name="Tijdelijke aanduiding voor tekst 7"/>
          <p:cNvSpPr>
            <a:spLocks noGrp="1"/>
          </p:cNvSpPr>
          <p:nvPr>
            <p:ph type="body" sz="quarter" idx="10" hasCustomPrompt="1"/>
          </p:nvPr>
        </p:nvSpPr>
        <p:spPr>
          <a:xfrm>
            <a:off x="2155728" y="46405"/>
            <a:ext cx="4536672" cy="288905"/>
          </a:xfrm>
        </p:spPr>
        <p:txBody>
          <a:bodyPr>
            <a:noAutofit/>
          </a:bodyPr>
          <a:lstStyle>
            <a:lvl1pPr algn="ctr">
              <a:defRPr sz="800" baseline="0">
                <a:solidFill>
                  <a:schemeClr val="accent1"/>
                </a:solidFill>
              </a:defRPr>
            </a:lvl1pPr>
            <a:lvl2pPr algn="ctr">
              <a:defRPr>
                <a:solidFill>
                  <a:schemeClr val="accent1"/>
                </a:solidFill>
              </a:defRPr>
            </a:lvl2pPr>
            <a:lvl3pPr algn="ctr">
              <a:defRPr>
                <a:solidFill>
                  <a:schemeClr val="accent1"/>
                </a:solidFill>
              </a:defRPr>
            </a:lvl3pPr>
            <a:lvl4pPr algn="ctr">
              <a:defRPr>
                <a:solidFill>
                  <a:schemeClr val="accent1"/>
                </a:solidFill>
              </a:defRPr>
            </a:lvl4pPr>
            <a:lvl5pPr algn="ctr">
              <a:defRPr>
                <a:solidFill>
                  <a:schemeClr val="accent1"/>
                </a:solidFill>
              </a:defRPr>
            </a:lvl5pPr>
          </a:lstStyle>
          <a:p>
            <a:pPr lvl="0"/>
            <a:r>
              <a:rPr lang="nl-NL" dirty="0" smtClean="0"/>
              <a:t>HOOFDSTUK #</a:t>
            </a:r>
          </a:p>
        </p:txBody>
      </p:sp>
      <p:sp>
        <p:nvSpPr>
          <p:cNvPr id="9" name="Tijdelijke aanduiding voor datum 8"/>
          <p:cNvSpPr>
            <a:spLocks noGrp="1"/>
          </p:cNvSpPr>
          <p:nvPr>
            <p:ph type="dt" sz="half" idx="34"/>
          </p:nvPr>
        </p:nvSpPr>
        <p:spPr>
          <a:xfrm>
            <a:off x="392400" y="4767263"/>
            <a:ext cx="1619280" cy="274637"/>
          </a:xfrm>
        </p:spPr>
        <p:txBody>
          <a:bodyPr/>
          <a:lstStyle/>
          <a:p>
            <a:fld id="{3174DD60-62B6-4937-B0DC-D1649154C46E}" type="datetime1">
              <a:rPr lang="en-US" smtClean="0"/>
              <a:pPr/>
              <a:t>9/19/2016</a:t>
            </a:fld>
            <a:endParaRPr lang="en-GB" dirty="0"/>
          </a:p>
        </p:txBody>
      </p:sp>
      <p:sp>
        <p:nvSpPr>
          <p:cNvPr id="11" name="Tijdelijke aanduiding voor voettekst 10"/>
          <p:cNvSpPr>
            <a:spLocks noGrp="1"/>
          </p:cNvSpPr>
          <p:nvPr>
            <p:ph type="ftr" sz="quarter" idx="35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13" name="Tijdelijke aanduiding voor dianummer 12"/>
          <p:cNvSpPr>
            <a:spLocks noGrp="1"/>
          </p:cNvSpPr>
          <p:nvPr>
            <p:ph type="sldNum" sz="quarter" idx="36"/>
          </p:nvPr>
        </p:nvSpPr>
        <p:spPr/>
        <p:txBody>
          <a:bodyPr/>
          <a:lstStyle/>
          <a:p>
            <a:fld id="{B4B6E70F-3EC1-48BE-B479-36C2C2208A8A}" type="slidenum">
              <a:rPr lang="en-GB" smtClean="0"/>
              <a:pPr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28836769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dia (bullets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Afbeelding 2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4898"/>
            <a:ext cx="9144000" cy="5133703"/>
          </a:xfrm>
          <a:prstGeom prst="rect">
            <a:avLst/>
          </a:prstGeom>
        </p:spPr>
      </p:pic>
      <p:sp>
        <p:nvSpPr>
          <p:cNvPr id="10" name="Tijdelijke aanduiding voor tekst 9"/>
          <p:cNvSpPr>
            <a:spLocks noGrp="1"/>
          </p:cNvSpPr>
          <p:nvPr>
            <p:ph type="body" sz="quarter" idx="11" hasCustomPrompt="1"/>
          </p:nvPr>
        </p:nvSpPr>
        <p:spPr>
          <a:xfrm>
            <a:off x="392400" y="1260366"/>
            <a:ext cx="7632848" cy="3384377"/>
          </a:xfrm>
        </p:spPr>
        <p:txBody>
          <a:bodyPr lIns="90000" tIns="0" rIns="0" bIns="0" numCol="1">
            <a:noAutofit/>
          </a:bodyPr>
          <a:lstStyle>
            <a:lvl1pPr marL="266700" indent="-266700">
              <a:lnSpc>
                <a:spcPct val="100000"/>
              </a:lnSpc>
              <a:buFont typeface="Arial" panose="020B0604020202020204" pitchFamily="34" charset="0"/>
              <a:buChar char="•"/>
              <a:defRPr sz="1400"/>
            </a:lvl1pPr>
            <a:lvl2pPr marL="0" indent="266700">
              <a:lnSpc>
                <a:spcPct val="100000"/>
              </a:lnSpc>
              <a:buNone/>
              <a:defRPr sz="1400"/>
            </a:lvl2pPr>
            <a:lvl3pPr marL="541338" indent="-179388">
              <a:lnSpc>
                <a:spcPct val="100000"/>
              </a:lnSpc>
              <a:defRPr sz="1400"/>
            </a:lvl3pPr>
            <a:lvl4pPr marL="715963" indent="-174625">
              <a:lnSpc>
                <a:spcPct val="100000"/>
              </a:lnSpc>
              <a:defRPr sz="1400"/>
            </a:lvl4pPr>
            <a:lvl5pPr marL="901700" indent="-179388">
              <a:lnSpc>
                <a:spcPct val="100000"/>
              </a:lnSpc>
              <a:defRPr sz="1400"/>
            </a:lvl5pPr>
          </a:lstStyle>
          <a:p>
            <a:pPr lvl="0"/>
            <a:r>
              <a:rPr lang="nl-NL" dirty="0" smtClean="0"/>
              <a:t>KLIK OM DE MODELSTIJLEN TE BEWERKEN</a:t>
            </a:r>
          </a:p>
          <a:p>
            <a:pPr lvl="1"/>
            <a:r>
              <a:rPr lang="nl-NL" dirty="0" smtClean="0"/>
              <a:t>Tweede niveau</a:t>
            </a:r>
          </a:p>
          <a:p>
            <a:pPr lvl="2"/>
            <a:r>
              <a:rPr lang="nl-NL" dirty="0" smtClean="0"/>
              <a:t>Derde niveau</a:t>
            </a:r>
          </a:p>
          <a:p>
            <a:pPr lvl="3"/>
            <a:r>
              <a:rPr lang="nl-NL" dirty="0" smtClean="0"/>
              <a:t>Vierde niveau</a:t>
            </a:r>
          </a:p>
          <a:p>
            <a:pPr lvl="4"/>
            <a:r>
              <a:rPr lang="nl-NL" dirty="0" smtClean="0"/>
              <a:t>Vijfde niveau</a:t>
            </a:r>
            <a:endParaRPr lang="en-GB" dirty="0"/>
          </a:p>
        </p:txBody>
      </p:sp>
      <p:sp>
        <p:nvSpPr>
          <p:cNvPr id="15" name="Tijdelijke aanduiding voor datum 14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EDCB0B1B-1AB7-4EF1-AACD-52A8454BFF3D}" type="datetime1">
              <a:rPr lang="en-US" smtClean="0"/>
              <a:pPr/>
              <a:t>9/19/2016</a:t>
            </a:fld>
            <a:endParaRPr lang="en-GB" dirty="0"/>
          </a:p>
        </p:txBody>
      </p:sp>
      <p:sp>
        <p:nvSpPr>
          <p:cNvPr id="16" name="Tijdelijke aanduiding voor voettekst 15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17" name="Tijdelijke aanduiding voor dianummer 16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B4B6E70F-3EC1-48BE-B479-36C2C2208A8A}" type="slidenum">
              <a:rPr lang="en-GB" smtClean="0"/>
              <a:pPr/>
              <a:t>‹nr.›</a:t>
            </a:fld>
            <a:endParaRPr lang="en-GB"/>
          </a:p>
        </p:txBody>
      </p:sp>
      <p:sp>
        <p:nvSpPr>
          <p:cNvPr id="20" name="Ondertitel 2"/>
          <p:cNvSpPr>
            <a:spLocks noGrp="1"/>
          </p:cNvSpPr>
          <p:nvPr>
            <p:ph type="subTitle" idx="1" hasCustomPrompt="1"/>
          </p:nvPr>
        </p:nvSpPr>
        <p:spPr>
          <a:xfrm>
            <a:off x="392400" y="661048"/>
            <a:ext cx="6300000" cy="305675"/>
          </a:xfrm>
        </p:spPr>
        <p:txBody>
          <a:bodyPr lIns="90000" tIns="0" rIns="0">
            <a:noAutofit/>
          </a:bodyPr>
          <a:lstStyle>
            <a:lvl1pPr marL="0" indent="0" algn="l">
              <a:lnSpc>
                <a:spcPct val="100000"/>
              </a:lnSpc>
              <a:buNone/>
              <a:defRPr sz="1400" b="0" cap="all" spc="-100" baseline="0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dirty="0" err="1" smtClean="0"/>
              <a:t>SubtitEL</a:t>
            </a:r>
            <a:endParaRPr lang="nl-NL" dirty="0" smtClean="0"/>
          </a:p>
          <a:p>
            <a:endParaRPr lang="en-GB" dirty="0"/>
          </a:p>
        </p:txBody>
      </p:sp>
      <p:sp>
        <p:nvSpPr>
          <p:cNvPr id="21" name="Titel 1"/>
          <p:cNvSpPr>
            <a:spLocks noGrp="1"/>
          </p:cNvSpPr>
          <p:nvPr>
            <p:ph type="ctrTitle" hasCustomPrompt="1"/>
          </p:nvPr>
        </p:nvSpPr>
        <p:spPr>
          <a:xfrm>
            <a:off x="392400" y="441337"/>
            <a:ext cx="6300000" cy="216000"/>
          </a:xfrm>
        </p:spPr>
        <p:txBody>
          <a:bodyPr lIns="90000" rIns="0"/>
          <a:lstStyle>
            <a:lvl1pPr algn="l">
              <a:lnSpc>
                <a:spcPct val="100000"/>
              </a:lnSpc>
              <a:defRPr sz="1800" cap="all" baseline="0">
                <a:solidFill>
                  <a:schemeClr val="accent1"/>
                </a:solidFill>
              </a:defRPr>
            </a:lvl1pPr>
          </a:lstStyle>
          <a:p>
            <a:r>
              <a:rPr lang="nl-NL" dirty="0" smtClean="0"/>
              <a:t>TITEL</a:t>
            </a:r>
            <a:endParaRPr lang="en-GB" dirty="0"/>
          </a:p>
        </p:txBody>
      </p:sp>
      <p:sp>
        <p:nvSpPr>
          <p:cNvPr id="22" name="Tijdelijke aanduiding voor tekst 7"/>
          <p:cNvSpPr>
            <a:spLocks noGrp="1"/>
          </p:cNvSpPr>
          <p:nvPr>
            <p:ph type="body" sz="quarter" idx="10" hasCustomPrompt="1"/>
          </p:nvPr>
        </p:nvSpPr>
        <p:spPr>
          <a:xfrm>
            <a:off x="2155728" y="46405"/>
            <a:ext cx="4536672" cy="288905"/>
          </a:xfrm>
        </p:spPr>
        <p:txBody>
          <a:bodyPr>
            <a:noAutofit/>
          </a:bodyPr>
          <a:lstStyle>
            <a:lvl1pPr algn="ctr">
              <a:defRPr sz="800" baseline="0">
                <a:solidFill>
                  <a:schemeClr val="accent1"/>
                </a:solidFill>
              </a:defRPr>
            </a:lvl1pPr>
            <a:lvl2pPr algn="ctr">
              <a:defRPr>
                <a:solidFill>
                  <a:schemeClr val="accent1"/>
                </a:solidFill>
              </a:defRPr>
            </a:lvl2pPr>
            <a:lvl3pPr algn="ctr">
              <a:defRPr>
                <a:solidFill>
                  <a:schemeClr val="accent1"/>
                </a:solidFill>
              </a:defRPr>
            </a:lvl3pPr>
            <a:lvl4pPr algn="ctr">
              <a:defRPr>
                <a:solidFill>
                  <a:schemeClr val="accent1"/>
                </a:solidFill>
              </a:defRPr>
            </a:lvl4pPr>
            <a:lvl5pPr algn="ctr">
              <a:defRPr>
                <a:solidFill>
                  <a:schemeClr val="accent1"/>
                </a:solidFill>
              </a:defRPr>
            </a:lvl5pPr>
          </a:lstStyle>
          <a:p>
            <a:pPr lvl="0"/>
            <a:r>
              <a:rPr lang="nl-NL" dirty="0" smtClean="0"/>
              <a:t>HOOFDSTUK #</a:t>
            </a:r>
          </a:p>
        </p:txBody>
      </p:sp>
    </p:spTree>
    <p:extLst>
      <p:ext uri="{BB962C8B-B14F-4D97-AF65-F5344CB8AC3E}">
        <p14:creationId xmlns:p14="http://schemas.microsoft.com/office/powerpoint/2010/main" xmlns="" val="380527619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fsluit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4898"/>
            <a:ext cx="9144000" cy="5133703"/>
          </a:xfrm>
          <a:prstGeom prst="rect">
            <a:avLst/>
          </a:prstGeom>
        </p:spPr>
      </p:pic>
      <p:sp>
        <p:nvSpPr>
          <p:cNvPr id="5" name="Tijdelijke aanduiding voor afbeelding 11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3384000" cy="5040000"/>
          </a:xfrm>
          <a:custGeom>
            <a:avLst/>
            <a:gdLst>
              <a:gd name="connsiteX0" fmla="*/ 0 w 4608000"/>
              <a:gd name="connsiteY0" fmla="*/ 0 h 6858000"/>
              <a:gd name="connsiteX1" fmla="*/ 4608000 w 4608000"/>
              <a:gd name="connsiteY1" fmla="*/ 0 h 6858000"/>
              <a:gd name="connsiteX2" fmla="*/ 4608000 w 4608000"/>
              <a:gd name="connsiteY2" fmla="*/ 6858000 h 6858000"/>
              <a:gd name="connsiteX3" fmla="*/ 0 w 4608000"/>
              <a:gd name="connsiteY3" fmla="*/ 6858000 h 6858000"/>
              <a:gd name="connsiteX4" fmla="*/ 0 w 4608000"/>
              <a:gd name="connsiteY4" fmla="*/ 0 h 6858000"/>
              <a:gd name="connsiteX0" fmla="*/ 0 w 4608000"/>
              <a:gd name="connsiteY0" fmla="*/ 0 h 6858000"/>
              <a:gd name="connsiteX1" fmla="*/ 4608000 w 4608000"/>
              <a:gd name="connsiteY1" fmla="*/ 0 h 6858000"/>
              <a:gd name="connsiteX2" fmla="*/ 0 w 4608000"/>
              <a:gd name="connsiteY2" fmla="*/ 6858000 h 6858000"/>
              <a:gd name="connsiteX3" fmla="*/ 0 w 4608000"/>
              <a:gd name="connsiteY3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608000" h="6858000">
                <a:moveTo>
                  <a:pt x="0" y="0"/>
                </a:moveTo>
                <a:lnTo>
                  <a:pt x="4608000" y="0"/>
                </a:lnTo>
                <a:lnTo>
                  <a:pt x="0" y="6858000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/>
          <a:lstStyle/>
          <a:p>
            <a:r>
              <a:rPr lang="nl-NL" smtClean="0"/>
              <a:t>Klik op het pictogram als u een afbeelding wilt toevoegen</a:t>
            </a:r>
            <a:endParaRPr lang="en-GB"/>
          </a:p>
        </p:txBody>
      </p:sp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4067944" y="3867894"/>
            <a:ext cx="4395145" cy="600358"/>
          </a:xfrm>
        </p:spPr>
        <p:txBody>
          <a:bodyPr rIns="0"/>
          <a:lstStyle>
            <a:lvl1pPr algn="r">
              <a:defRPr sz="4400">
                <a:solidFill>
                  <a:schemeClr val="bg1"/>
                </a:solidFill>
              </a:defRPr>
            </a:lvl1pPr>
          </a:lstStyle>
          <a:p>
            <a:r>
              <a:rPr lang="nl-NL" dirty="0" smtClean="0"/>
              <a:t>Afsluiting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xmlns="" val="133371291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fsluiting met sponso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4898"/>
            <a:ext cx="9144000" cy="5133703"/>
          </a:xfrm>
          <a:prstGeom prst="rect">
            <a:avLst/>
          </a:prstGeom>
        </p:spPr>
      </p:pic>
      <p:pic>
        <p:nvPicPr>
          <p:cNvPr id="5" name="Afbeelding 4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4406081"/>
            <a:ext cx="9144000" cy="7374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92574301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nl-NL" smtClean="0"/>
              <a:t>Titelstijl van model bewerken</a:t>
            </a:r>
            <a:endParaRPr lang="en-GB"/>
          </a:p>
        </p:txBody>
      </p:sp>
      <p:sp>
        <p:nvSpPr>
          <p:cNvPr id="3" name="Subtitel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smtClean="0"/>
              <a:t>Klik om de titelstijl van het model te bewerken</a:t>
            </a:r>
            <a:endParaRPr lang="en-GB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F183BE-4F70-A845-992A-FB1E3841EDA4}" type="datetimeFigureOut">
              <a:rPr lang="nl-NL" smtClean="0"/>
              <a:pPr/>
              <a:t>19-9-2016</a:t>
            </a:fld>
            <a:endParaRPr lang="en-GB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038DA1-ACE0-B84F-BA9D-F78CBAAA6BCA}" type="slidenum">
              <a:rPr lang="en-GB" smtClean="0"/>
              <a:pPr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17571849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dia varian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4898"/>
            <a:ext cx="9144000" cy="5133703"/>
          </a:xfrm>
          <a:prstGeom prst="rect">
            <a:avLst/>
          </a:prstGeom>
        </p:spPr>
      </p:pic>
      <p:sp>
        <p:nvSpPr>
          <p:cNvPr id="5" name="Tijdelijke aanduiding voor afbeelding 4"/>
          <p:cNvSpPr>
            <a:spLocks noGrp="1"/>
          </p:cNvSpPr>
          <p:nvPr>
            <p:ph type="pic" sz="quarter" idx="10" hasCustomPrompt="1"/>
          </p:nvPr>
        </p:nvSpPr>
        <p:spPr>
          <a:xfrm>
            <a:off x="-1" y="1"/>
            <a:ext cx="5832000" cy="5148000"/>
          </a:xfrm>
          <a:custGeom>
            <a:avLst/>
            <a:gdLst>
              <a:gd name="connsiteX0" fmla="*/ 0 w 7667625"/>
              <a:gd name="connsiteY0" fmla="*/ 0 h 7011988"/>
              <a:gd name="connsiteX1" fmla="*/ 7667625 w 7667625"/>
              <a:gd name="connsiteY1" fmla="*/ 0 h 7011988"/>
              <a:gd name="connsiteX2" fmla="*/ 7667625 w 7667625"/>
              <a:gd name="connsiteY2" fmla="*/ 7011988 h 7011988"/>
              <a:gd name="connsiteX3" fmla="*/ 0 w 7667625"/>
              <a:gd name="connsiteY3" fmla="*/ 7011988 h 7011988"/>
              <a:gd name="connsiteX4" fmla="*/ 0 w 7667625"/>
              <a:gd name="connsiteY4" fmla="*/ 0 h 7011988"/>
              <a:gd name="connsiteX0" fmla="*/ 0 w 7667625"/>
              <a:gd name="connsiteY0" fmla="*/ 0 h 7020377"/>
              <a:gd name="connsiteX1" fmla="*/ 7667625 w 7667625"/>
              <a:gd name="connsiteY1" fmla="*/ 0 h 7020377"/>
              <a:gd name="connsiteX2" fmla="*/ 3003346 w 7667625"/>
              <a:gd name="connsiteY2" fmla="*/ 7020377 h 7020377"/>
              <a:gd name="connsiteX3" fmla="*/ 0 w 7667625"/>
              <a:gd name="connsiteY3" fmla="*/ 7011988 h 7020377"/>
              <a:gd name="connsiteX4" fmla="*/ 0 w 7667625"/>
              <a:gd name="connsiteY4" fmla="*/ 0 h 7020377"/>
              <a:gd name="connsiteX0" fmla="*/ 0 w 7412909"/>
              <a:gd name="connsiteY0" fmla="*/ 7800 h 7028177"/>
              <a:gd name="connsiteX1" fmla="*/ 7412909 w 7412909"/>
              <a:gd name="connsiteY1" fmla="*/ 0 h 7028177"/>
              <a:gd name="connsiteX2" fmla="*/ 3003346 w 7412909"/>
              <a:gd name="connsiteY2" fmla="*/ 7028177 h 7028177"/>
              <a:gd name="connsiteX3" fmla="*/ 0 w 7412909"/>
              <a:gd name="connsiteY3" fmla="*/ 7019788 h 7028177"/>
              <a:gd name="connsiteX4" fmla="*/ 0 w 7412909"/>
              <a:gd name="connsiteY4" fmla="*/ 7800 h 7028177"/>
              <a:gd name="connsiteX0" fmla="*/ 0 w 7383799"/>
              <a:gd name="connsiteY0" fmla="*/ 0 h 7020377"/>
              <a:gd name="connsiteX1" fmla="*/ 7383799 w 7383799"/>
              <a:gd name="connsiteY1" fmla="*/ 0 h 7020377"/>
              <a:gd name="connsiteX2" fmla="*/ 3003346 w 7383799"/>
              <a:gd name="connsiteY2" fmla="*/ 7020377 h 7020377"/>
              <a:gd name="connsiteX3" fmla="*/ 0 w 7383799"/>
              <a:gd name="connsiteY3" fmla="*/ 7011988 h 7020377"/>
              <a:gd name="connsiteX4" fmla="*/ 0 w 7383799"/>
              <a:gd name="connsiteY4" fmla="*/ 0 h 70203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383799" h="7020377">
                <a:moveTo>
                  <a:pt x="0" y="0"/>
                </a:moveTo>
                <a:lnTo>
                  <a:pt x="7383799" y="0"/>
                </a:lnTo>
                <a:lnTo>
                  <a:pt x="3003346" y="7020377"/>
                </a:lnTo>
                <a:lnTo>
                  <a:pt x="0" y="7011988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/>
          <a:lstStyle>
            <a:lvl1pPr marL="0" marR="0" indent="0" algn="l" defTabSz="914400" rtl="0" eaLnBrk="1" fontAlgn="auto" latinLnBrk="0" hangingPunct="1">
              <a:lnSpc>
                <a:spcPts val="22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200"/>
            </a:lvl1pPr>
          </a:lstStyle>
          <a:p>
            <a:r>
              <a:rPr lang="nl-NL" dirty="0" smtClean="0"/>
              <a:t>Klik op icoon om afbeelding in te voegen</a:t>
            </a:r>
            <a:endParaRPr lang="en-GB" dirty="0" smtClean="0"/>
          </a:p>
          <a:p>
            <a:endParaRPr lang="en-GB" dirty="0"/>
          </a:p>
        </p:txBody>
      </p:sp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>
          <a:xfrm>
            <a:off x="4644008" y="2159838"/>
            <a:ext cx="3888432" cy="843960"/>
          </a:xfrm>
        </p:spPr>
        <p:txBody>
          <a:bodyPr/>
          <a:lstStyle>
            <a:lvl1pPr>
              <a:defRPr sz="3200" cap="all" baseline="0">
                <a:solidFill>
                  <a:schemeClr val="bg1"/>
                </a:solidFill>
              </a:defRPr>
            </a:lvl1pPr>
          </a:lstStyle>
          <a:p>
            <a:r>
              <a:rPr lang="nl-NL" dirty="0" smtClean="0"/>
              <a:t>TITEL</a:t>
            </a:r>
            <a:endParaRPr lang="en-GB" dirty="0"/>
          </a:p>
        </p:txBody>
      </p:sp>
      <p:sp>
        <p:nvSpPr>
          <p:cNvPr id="3" name="Ondertitel 2"/>
          <p:cNvSpPr>
            <a:spLocks noGrp="1"/>
          </p:cNvSpPr>
          <p:nvPr>
            <p:ph type="subTitle" idx="1" hasCustomPrompt="1"/>
          </p:nvPr>
        </p:nvSpPr>
        <p:spPr>
          <a:xfrm>
            <a:off x="4644008" y="3033278"/>
            <a:ext cx="3888432" cy="762376"/>
          </a:xfrm>
        </p:spPr>
        <p:txBody>
          <a:bodyPr>
            <a:noAutofit/>
          </a:bodyPr>
          <a:lstStyle>
            <a:lvl1pPr marL="0" indent="0" algn="l">
              <a:lnSpc>
                <a:spcPct val="100000"/>
              </a:lnSpc>
              <a:buNone/>
              <a:defRPr sz="2400" b="0" cap="all" spc="-100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dirty="0" err="1" smtClean="0"/>
              <a:t>SubtitEL</a:t>
            </a:r>
            <a:endParaRPr lang="nl-NL" dirty="0" smtClean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xmlns="" val="7136880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dia variant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Afbeelding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5133703"/>
          </a:xfrm>
          <a:prstGeom prst="rect">
            <a:avLst/>
          </a:prstGeom>
        </p:spPr>
      </p:pic>
      <p:sp>
        <p:nvSpPr>
          <p:cNvPr id="5" name="Tijdelijke aanduiding voor afbeelding 4"/>
          <p:cNvSpPr>
            <a:spLocks noGrp="1"/>
          </p:cNvSpPr>
          <p:nvPr>
            <p:ph type="pic" sz="quarter" idx="10" hasCustomPrompt="1"/>
          </p:nvPr>
        </p:nvSpPr>
        <p:spPr>
          <a:xfrm>
            <a:off x="-1" y="1"/>
            <a:ext cx="5832000" cy="5148000"/>
          </a:xfrm>
          <a:custGeom>
            <a:avLst/>
            <a:gdLst>
              <a:gd name="connsiteX0" fmla="*/ 0 w 7667625"/>
              <a:gd name="connsiteY0" fmla="*/ 0 h 7011988"/>
              <a:gd name="connsiteX1" fmla="*/ 7667625 w 7667625"/>
              <a:gd name="connsiteY1" fmla="*/ 0 h 7011988"/>
              <a:gd name="connsiteX2" fmla="*/ 7667625 w 7667625"/>
              <a:gd name="connsiteY2" fmla="*/ 7011988 h 7011988"/>
              <a:gd name="connsiteX3" fmla="*/ 0 w 7667625"/>
              <a:gd name="connsiteY3" fmla="*/ 7011988 h 7011988"/>
              <a:gd name="connsiteX4" fmla="*/ 0 w 7667625"/>
              <a:gd name="connsiteY4" fmla="*/ 0 h 7011988"/>
              <a:gd name="connsiteX0" fmla="*/ 0 w 7667625"/>
              <a:gd name="connsiteY0" fmla="*/ 0 h 7020377"/>
              <a:gd name="connsiteX1" fmla="*/ 7667625 w 7667625"/>
              <a:gd name="connsiteY1" fmla="*/ 0 h 7020377"/>
              <a:gd name="connsiteX2" fmla="*/ 3003346 w 7667625"/>
              <a:gd name="connsiteY2" fmla="*/ 7020377 h 7020377"/>
              <a:gd name="connsiteX3" fmla="*/ 0 w 7667625"/>
              <a:gd name="connsiteY3" fmla="*/ 7011988 h 7020377"/>
              <a:gd name="connsiteX4" fmla="*/ 0 w 7667625"/>
              <a:gd name="connsiteY4" fmla="*/ 0 h 7020377"/>
              <a:gd name="connsiteX0" fmla="*/ 0 w 7412909"/>
              <a:gd name="connsiteY0" fmla="*/ 7800 h 7028177"/>
              <a:gd name="connsiteX1" fmla="*/ 7412909 w 7412909"/>
              <a:gd name="connsiteY1" fmla="*/ 0 h 7028177"/>
              <a:gd name="connsiteX2" fmla="*/ 3003346 w 7412909"/>
              <a:gd name="connsiteY2" fmla="*/ 7028177 h 7028177"/>
              <a:gd name="connsiteX3" fmla="*/ 0 w 7412909"/>
              <a:gd name="connsiteY3" fmla="*/ 7019788 h 7028177"/>
              <a:gd name="connsiteX4" fmla="*/ 0 w 7412909"/>
              <a:gd name="connsiteY4" fmla="*/ 7800 h 7028177"/>
              <a:gd name="connsiteX0" fmla="*/ 0 w 7383799"/>
              <a:gd name="connsiteY0" fmla="*/ 0 h 7020377"/>
              <a:gd name="connsiteX1" fmla="*/ 7383799 w 7383799"/>
              <a:gd name="connsiteY1" fmla="*/ 0 h 7020377"/>
              <a:gd name="connsiteX2" fmla="*/ 3003346 w 7383799"/>
              <a:gd name="connsiteY2" fmla="*/ 7020377 h 7020377"/>
              <a:gd name="connsiteX3" fmla="*/ 0 w 7383799"/>
              <a:gd name="connsiteY3" fmla="*/ 7011988 h 7020377"/>
              <a:gd name="connsiteX4" fmla="*/ 0 w 7383799"/>
              <a:gd name="connsiteY4" fmla="*/ 0 h 70203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383799" h="7020377">
                <a:moveTo>
                  <a:pt x="0" y="0"/>
                </a:moveTo>
                <a:lnTo>
                  <a:pt x="7383799" y="0"/>
                </a:lnTo>
                <a:lnTo>
                  <a:pt x="3003346" y="7020377"/>
                </a:lnTo>
                <a:lnTo>
                  <a:pt x="0" y="7011988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ts val="22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200" baseline="0"/>
            </a:lvl1pPr>
          </a:lstStyle>
          <a:p>
            <a:r>
              <a:rPr lang="nl-NL" dirty="0" smtClean="0"/>
              <a:t>Klik op icoon om afbeelding in te voegen</a:t>
            </a:r>
            <a:endParaRPr lang="en-GB" dirty="0" smtClean="0"/>
          </a:p>
          <a:p>
            <a:endParaRPr lang="en-GB" dirty="0"/>
          </a:p>
        </p:txBody>
      </p:sp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>
          <a:xfrm>
            <a:off x="556330" y="401547"/>
            <a:ext cx="6120680" cy="442012"/>
          </a:xfrm>
        </p:spPr>
        <p:txBody>
          <a:bodyPr/>
          <a:lstStyle>
            <a:lvl1pPr>
              <a:defRPr sz="4200" cap="all" baseline="0">
                <a:solidFill>
                  <a:schemeClr val="bg1"/>
                </a:solidFill>
              </a:defRPr>
            </a:lvl1pPr>
          </a:lstStyle>
          <a:p>
            <a:r>
              <a:rPr lang="nl-NL" dirty="0" smtClean="0"/>
              <a:t>TITEL</a:t>
            </a:r>
            <a:endParaRPr lang="en-GB" dirty="0"/>
          </a:p>
        </p:txBody>
      </p:sp>
      <p:sp>
        <p:nvSpPr>
          <p:cNvPr id="3" name="Ondertitel 2"/>
          <p:cNvSpPr>
            <a:spLocks noGrp="1"/>
          </p:cNvSpPr>
          <p:nvPr>
            <p:ph type="subTitle" idx="1" hasCustomPrompt="1"/>
          </p:nvPr>
        </p:nvSpPr>
        <p:spPr>
          <a:xfrm>
            <a:off x="556330" y="814719"/>
            <a:ext cx="5239806" cy="762376"/>
          </a:xfrm>
        </p:spPr>
        <p:txBody>
          <a:bodyPr>
            <a:noAutofit/>
          </a:bodyPr>
          <a:lstStyle>
            <a:lvl1pPr marL="0" indent="0" algn="l">
              <a:lnSpc>
                <a:spcPct val="100000"/>
              </a:lnSpc>
              <a:buNone/>
              <a:defRPr sz="2800" b="0" cap="all" spc="-100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dirty="0" err="1" smtClean="0"/>
              <a:t>SubtitEL</a:t>
            </a:r>
            <a:endParaRPr lang="nl-NL" dirty="0" smtClean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xmlns="" val="37990132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dia variant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Afbeelding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4898"/>
            <a:ext cx="9144000" cy="5133703"/>
          </a:xfrm>
          <a:prstGeom prst="rect">
            <a:avLst/>
          </a:prstGeom>
        </p:spPr>
      </p:pic>
      <p:sp>
        <p:nvSpPr>
          <p:cNvPr id="5" name="Tijdelijke aanduiding voor afbeelding 4"/>
          <p:cNvSpPr>
            <a:spLocks noGrp="1"/>
          </p:cNvSpPr>
          <p:nvPr>
            <p:ph type="pic" sz="quarter" idx="10" hasCustomPrompt="1"/>
          </p:nvPr>
        </p:nvSpPr>
        <p:spPr>
          <a:xfrm>
            <a:off x="-2" y="1"/>
            <a:ext cx="8064000" cy="5178264"/>
          </a:xfrm>
          <a:custGeom>
            <a:avLst/>
            <a:gdLst>
              <a:gd name="connsiteX0" fmla="*/ 0 w 7667625"/>
              <a:gd name="connsiteY0" fmla="*/ 0 h 7011988"/>
              <a:gd name="connsiteX1" fmla="*/ 7667625 w 7667625"/>
              <a:gd name="connsiteY1" fmla="*/ 0 h 7011988"/>
              <a:gd name="connsiteX2" fmla="*/ 7667625 w 7667625"/>
              <a:gd name="connsiteY2" fmla="*/ 7011988 h 7011988"/>
              <a:gd name="connsiteX3" fmla="*/ 0 w 7667625"/>
              <a:gd name="connsiteY3" fmla="*/ 7011988 h 7011988"/>
              <a:gd name="connsiteX4" fmla="*/ 0 w 7667625"/>
              <a:gd name="connsiteY4" fmla="*/ 0 h 7011988"/>
              <a:gd name="connsiteX0" fmla="*/ 0 w 7667625"/>
              <a:gd name="connsiteY0" fmla="*/ 0 h 7020377"/>
              <a:gd name="connsiteX1" fmla="*/ 7667625 w 7667625"/>
              <a:gd name="connsiteY1" fmla="*/ 0 h 7020377"/>
              <a:gd name="connsiteX2" fmla="*/ 3003346 w 7667625"/>
              <a:gd name="connsiteY2" fmla="*/ 7020377 h 7020377"/>
              <a:gd name="connsiteX3" fmla="*/ 0 w 7667625"/>
              <a:gd name="connsiteY3" fmla="*/ 7011988 h 7020377"/>
              <a:gd name="connsiteX4" fmla="*/ 0 w 7667625"/>
              <a:gd name="connsiteY4" fmla="*/ 0 h 7020377"/>
              <a:gd name="connsiteX0" fmla="*/ 0 w 7412909"/>
              <a:gd name="connsiteY0" fmla="*/ 7800 h 7028177"/>
              <a:gd name="connsiteX1" fmla="*/ 7412909 w 7412909"/>
              <a:gd name="connsiteY1" fmla="*/ 0 h 7028177"/>
              <a:gd name="connsiteX2" fmla="*/ 3003346 w 7412909"/>
              <a:gd name="connsiteY2" fmla="*/ 7028177 h 7028177"/>
              <a:gd name="connsiteX3" fmla="*/ 0 w 7412909"/>
              <a:gd name="connsiteY3" fmla="*/ 7019788 h 7028177"/>
              <a:gd name="connsiteX4" fmla="*/ 0 w 7412909"/>
              <a:gd name="connsiteY4" fmla="*/ 7800 h 7028177"/>
              <a:gd name="connsiteX0" fmla="*/ 0 w 7383799"/>
              <a:gd name="connsiteY0" fmla="*/ 0 h 7020377"/>
              <a:gd name="connsiteX1" fmla="*/ 7383799 w 7383799"/>
              <a:gd name="connsiteY1" fmla="*/ 0 h 7020377"/>
              <a:gd name="connsiteX2" fmla="*/ 3003346 w 7383799"/>
              <a:gd name="connsiteY2" fmla="*/ 7020377 h 7020377"/>
              <a:gd name="connsiteX3" fmla="*/ 0 w 7383799"/>
              <a:gd name="connsiteY3" fmla="*/ 7011988 h 7020377"/>
              <a:gd name="connsiteX4" fmla="*/ 0 w 7383799"/>
              <a:gd name="connsiteY4" fmla="*/ 0 h 7020377"/>
              <a:gd name="connsiteX0" fmla="*/ 0 w 7383799"/>
              <a:gd name="connsiteY0" fmla="*/ 0 h 7030026"/>
              <a:gd name="connsiteX1" fmla="*/ 7383799 w 7383799"/>
              <a:gd name="connsiteY1" fmla="*/ 0 h 7030026"/>
              <a:gd name="connsiteX2" fmla="*/ 4243025 w 7383799"/>
              <a:gd name="connsiteY2" fmla="*/ 7030026 h 7030026"/>
              <a:gd name="connsiteX3" fmla="*/ 0 w 7383799"/>
              <a:gd name="connsiteY3" fmla="*/ 7011988 h 7030026"/>
              <a:gd name="connsiteX4" fmla="*/ 0 w 7383799"/>
              <a:gd name="connsiteY4" fmla="*/ 0 h 7030026"/>
              <a:gd name="connsiteX0" fmla="*/ 0 w 7383799"/>
              <a:gd name="connsiteY0" fmla="*/ 0 h 7049324"/>
              <a:gd name="connsiteX1" fmla="*/ 7383799 w 7383799"/>
              <a:gd name="connsiteY1" fmla="*/ 0 h 7049324"/>
              <a:gd name="connsiteX2" fmla="*/ 4230044 w 7383799"/>
              <a:gd name="connsiteY2" fmla="*/ 7049324 h 7049324"/>
              <a:gd name="connsiteX3" fmla="*/ 0 w 7383799"/>
              <a:gd name="connsiteY3" fmla="*/ 7011988 h 7049324"/>
              <a:gd name="connsiteX4" fmla="*/ 0 w 7383799"/>
              <a:gd name="connsiteY4" fmla="*/ 0 h 70493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383799" h="7049324">
                <a:moveTo>
                  <a:pt x="0" y="0"/>
                </a:moveTo>
                <a:lnTo>
                  <a:pt x="7383799" y="0"/>
                </a:lnTo>
                <a:lnTo>
                  <a:pt x="4230044" y="7049324"/>
                </a:lnTo>
                <a:lnTo>
                  <a:pt x="0" y="7011988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/>
          <a:lstStyle>
            <a:lvl1pPr marL="0" marR="0" indent="0" algn="l" defTabSz="914400" rtl="0" eaLnBrk="1" fontAlgn="auto" latinLnBrk="0" hangingPunct="1">
              <a:lnSpc>
                <a:spcPts val="22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200"/>
            </a:lvl1pPr>
          </a:lstStyle>
          <a:p>
            <a:r>
              <a:rPr lang="nl-NL" dirty="0" smtClean="0"/>
              <a:t>Klik op icoon om afbeelding in te voegen</a:t>
            </a:r>
            <a:endParaRPr lang="en-GB" dirty="0" smtClean="0"/>
          </a:p>
          <a:p>
            <a:endParaRPr lang="en-GB" dirty="0"/>
          </a:p>
        </p:txBody>
      </p:sp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>
          <a:xfrm>
            <a:off x="5704174" y="3676596"/>
            <a:ext cx="2831734" cy="623345"/>
          </a:xfrm>
        </p:spPr>
        <p:txBody>
          <a:bodyPr anchor="b" anchorCtr="0"/>
          <a:lstStyle>
            <a:lvl1pPr algn="r">
              <a:defRPr sz="1600" cap="all" baseline="0">
                <a:solidFill>
                  <a:schemeClr val="bg1"/>
                </a:solidFill>
              </a:defRPr>
            </a:lvl1pPr>
          </a:lstStyle>
          <a:p>
            <a:r>
              <a:rPr lang="nl-NL" dirty="0" smtClean="0"/>
              <a:t>TITEL</a:t>
            </a:r>
            <a:endParaRPr lang="en-GB" dirty="0"/>
          </a:p>
        </p:txBody>
      </p:sp>
      <p:sp>
        <p:nvSpPr>
          <p:cNvPr id="3" name="Ondertitel 2"/>
          <p:cNvSpPr>
            <a:spLocks noGrp="1"/>
          </p:cNvSpPr>
          <p:nvPr>
            <p:ph type="subTitle" idx="1" hasCustomPrompt="1"/>
          </p:nvPr>
        </p:nvSpPr>
        <p:spPr>
          <a:xfrm>
            <a:off x="5436096" y="4312426"/>
            <a:ext cx="3099812" cy="676911"/>
          </a:xfrm>
        </p:spPr>
        <p:txBody>
          <a:bodyPr tIns="0">
            <a:noAutofit/>
          </a:bodyPr>
          <a:lstStyle>
            <a:lvl1pPr marL="0" indent="0" algn="r">
              <a:lnSpc>
                <a:spcPct val="100000"/>
              </a:lnSpc>
              <a:buNone/>
              <a:defRPr sz="1800" b="0" cap="all" spc="-100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dirty="0" err="1" smtClean="0"/>
              <a:t>SubtitEL</a:t>
            </a:r>
            <a:endParaRPr lang="nl-NL" dirty="0" smtClean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xmlns="" val="15779524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met grote f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Afbeelding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4898"/>
            <a:ext cx="9144000" cy="5133703"/>
          </a:xfrm>
          <a:prstGeom prst="rect">
            <a:avLst/>
          </a:prstGeom>
        </p:spPr>
      </p:pic>
      <p:sp>
        <p:nvSpPr>
          <p:cNvPr id="5" name="Tijdelijke aanduiding voor afbeelding 4"/>
          <p:cNvSpPr>
            <a:spLocks noGrp="1"/>
          </p:cNvSpPr>
          <p:nvPr>
            <p:ph type="pic" sz="quarter" idx="10" hasCustomPrompt="1"/>
          </p:nvPr>
        </p:nvSpPr>
        <p:spPr>
          <a:xfrm>
            <a:off x="-1" y="-3175"/>
            <a:ext cx="9151170" cy="5154013"/>
          </a:xfrm>
          <a:custGeom>
            <a:avLst/>
            <a:gdLst>
              <a:gd name="connsiteX0" fmla="*/ 0 w 7667625"/>
              <a:gd name="connsiteY0" fmla="*/ 0 h 7011988"/>
              <a:gd name="connsiteX1" fmla="*/ 7667625 w 7667625"/>
              <a:gd name="connsiteY1" fmla="*/ 0 h 7011988"/>
              <a:gd name="connsiteX2" fmla="*/ 7667625 w 7667625"/>
              <a:gd name="connsiteY2" fmla="*/ 7011988 h 7011988"/>
              <a:gd name="connsiteX3" fmla="*/ 0 w 7667625"/>
              <a:gd name="connsiteY3" fmla="*/ 7011988 h 7011988"/>
              <a:gd name="connsiteX4" fmla="*/ 0 w 7667625"/>
              <a:gd name="connsiteY4" fmla="*/ 0 h 7011988"/>
              <a:gd name="connsiteX0" fmla="*/ 0 w 7667625"/>
              <a:gd name="connsiteY0" fmla="*/ 0 h 7020377"/>
              <a:gd name="connsiteX1" fmla="*/ 7667625 w 7667625"/>
              <a:gd name="connsiteY1" fmla="*/ 0 h 7020377"/>
              <a:gd name="connsiteX2" fmla="*/ 3003346 w 7667625"/>
              <a:gd name="connsiteY2" fmla="*/ 7020377 h 7020377"/>
              <a:gd name="connsiteX3" fmla="*/ 0 w 7667625"/>
              <a:gd name="connsiteY3" fmla="*/ 7011988 h 7020377"/>
              <a:gd name="connsiteX4" fmla="*/ 0 w 7667625"/>
              <a:gd name="connsiteY4" fmla="*/ 0 h 7020377"/>
              <a:gd name="connsiteX0" fmla="*/ 0 w 7412909"/>
              <a:gd name="connsiteY0" fmla="*/ 7800 h 7028177"/>
              <a:gd name="connsiteX1" fmla="*/ 7412909 w 7412909"/>
              <a:gd name="connsiteY1" fmla="*/ 0 h 7028177"/>
              <a:gd name="connsiteX2" fmla="*/ 3003346 w 7412909"/>
              <a:gd name="connsiteY2" fmla="*/ 7028177 h 7028177"/>
              <a:gd name="connsiteX3" fmla="*/ 0 w 7412909"/>
              <a:gd name="connsiteY3" fmla="*/ 7019788 h 7028177"/>
              <a:gd name="connsiteX4" fmla="*/ 0 w 7412909"/>
              <a:gd name="connsiteY4" fmla="*/ 7800 h 7028177"/>
              <a:gd name="connsiteX0" fmla="*/ 0 w 7383799"/>
              <a:gd name="connsiteY0" fmla="*/ 0 h 7020377"/>
              <a:gd name="connsiteX1" fmla="*/ 7383799 w 7383799"/>
              <a:gd name="connsiteY1" fmla="*/ 0 h 7020377"/>
              <a:gd name="connsiteX2" fmla="*/ 3003346 w 7383799"/>
              <a:gd name="connsiteY2" fmla="*/ 7020377 h 7020377"/>
              <a:gd name="connsiteX3" fmla="*/ 0 w 7383799"/>
              <a:gd name="connsiteY3" fmla="*/ 7011988 h 7020377"/>
              <a:gd name="connsiteX4" fmla="*/ 0 w 7383799"/>
              <a:gd name="connsiteY4" fmla="*/ 0 h 7020377"/>
              <a:gd name="connsiteX0" fmla="*/ 0 w 7383799"/>
              <a:gd name="connsiteY0" fmla="*/ 0 h 7020377"/>
              <a:gd name="connsiteX1" fmla="*/ 7383799 w 7383799"/>
              <a:gd name="connsiteY1" fmla="*/ 0 h 7020377"/>
              <a:gd name="connsiteX2" fmla="*/ 6778176 w 7383799"/>
              <a:gd name="connsiteY2" fmla="*/ 950729 h 7020377"/>
              <a:gd name="connsiteX3" fmla="*/ 3003346 w 7383799"/>
              <a:gd name="connsiteY3" fmla="*/ 7020377 h 7020377"/>
              <a:gd name="connsiteX4" fmla="*/ 0 w 7383799"/>
              <a:gd name="connsiteY4" fmla="*/ 7011988 h 7020377"/>
              <a:gd name="connsiteX5" fmla="*/ 0 w 7383799"/>
              <a:gd name="connsiteY5" fmla="*/ 0 h 7020377"/>
              <a:gd name="connsiteX0" fmla="*/ 0 w 7383799"/>
              <a:gd name="connsiteY0" fmla="*/ 0 h 7020377"/>
              <a:gd name="connsiteX1" fmla="*/ 7383799 w 7383799"/>
              <a:gd name="connsiteY1" fmla="*/ 0 h 7020377"/>
              <a:gd name="connsiteX2" fmla="*/ 3003346 w 7383799"/>
              <a:gd name="connsiteY2" fmla="*/ 7020377 h 7020377"/>
              <a:gd name="connsiteX3" fmla="*/ 0 w 7383799"/>
              <a:gd name="connsiteY3" fmla="*/ 7011988 h 7020377"/>
              <a:gd name="connsiteX4" fmla="*/ 0 w 7383799"/>
              <a:gd name="connsiteY4" fmla="*/ 0 h 7020377"/>
              <a:gd name="connsiteX0" fmla="*/ 0 w 7383799"/>
              <a:gd name="connsiteY0" fmla="*/ 0 h 7020377"/>
              <a:gd name="connsiteX1" fmla="*/ 7383799 w 7383799"/>
              <a:gd name="connsiteY1" fmla="*/ 0 h 7020377"/>
              <a:gd name="connsiteX2" fmla="*/ 6762152 w 7383799"/>
              <a:gd name="connsiteY2" fmla="*/ 959294 h 7020377"/>
              <a:gd name="connsiteX3" fmla="*/ 3003346 w 7383799"/>
              <a:gd name="connsiteY3" fmla="*/ 7020377 h 7020377"/>
              <a:gd name="connsiteX4" fmla="*/ 0 w 7383799"/>
              <a:gd name="connsiteY4" fmla="*/ 7011988 h 7020377"/>
              <a:gd name="connsiteX5" fmla="*/ 0 w 7383799"/>
              <a:gd name="connsiteY5" fmla="*/ 0 h 7020377"/>
              <a:gd name="connsiteX0" fmla="*/ 0 w 8739957"/>
              <a:gd name="connsiteY0" fmla="*/ 0 h 7011988"/>
              <a:gd name="connsiteX1" fmla="*/ 7383799 w 8739957"/>
              <a:gd name="connsiteY1" fmla="*/ 0 h 7011988"/>
              <a:gd name="connsiteX2" fmla="*/ 6762152 w 8739957"/>
              <a:gd name="connsiteY2" fmla="*/ 959294 h 7011988"/>
              <a:gd name="connsiteX3" fmla="*/ 8739957 w 8739957"/>
              <a:gd name="connsiteY3" fmla="*/ 7011812 h 7011988"/>
              <a:gd name="connsiteX4" fmla="*/ 0 w 8739957"/>
              <a:gd name="connsiteY4" fmla="*/ 7011988 h 7011988"/>
              <a:gd name="connsiteX5" fmla="*/ 0 w 8739957"/>
              <a:gd name="connsiteY5" fmla="*/ 0 h 7011988"/>
              <a:gd name="connsiteX0" fmla="*/ 0 w 8739957"/>
              <a:gd name="connsiteY0" fmla="*/ 0 h 7011988"/>
              <a:gd name="connsiteX1" fmla="*/ 7383799 w 8739957"/>
              <a:gd name="connsiteY1" fmla="*/ 0 h 7011988"/>
              <a:gd name="connsiteX2" fmla="*/ 6762152 w 8739957"/>
              <a:gd name="connsiteY2" fmla="*/ 959294 h 7011988"/>
              <a:gd name="connsiteX3" fmla="*/ 7651486 w 8739957"/>
              <a:gd name="connsiteY3" fmla="*/ 3674442 h 7011988"/>
              <a:gd name="connsiteX4" fmla="*/ 8739957 w 8739957"/>
              <a:gd name="connsiteY4" fmla="*/ 7011812 h 7011988"/>
              <a:gd name="connsiteX5" fmla="*/ 0 w 8739957"/>
              <a:gd name="connsiteY5" fmla="*/ 7011988 h 7011988"/>
              <a:gd name="connsiteX6" fmla="*/ 0 w 8739957"/>
              <a:gd name="connsiteY6" fmla="*/ 0 h 7011988"/>
              <a:gd name="connsiteX0" fmla="*/ 0 w 8739957"/>
              <a:gd name="connsiteY0" fmla="*/ 0 h 7011988"/>
              <a:gd name="connsiteX1" fmla="*/ 7383799 w 8739957"/>
              <a:gd name="connsiteY1" fmla="*/ 0 h 7011988"/>
              <a:gd name="connsiteX2" fmla="*/ 6762152 w 8739957"/>
              <a:gd name="connsiteY2" fmla="*/ 959294 h 7011988"/>
              <a:gd name="connsiteX3" fmla="*/ 8733110 w 8739957"/>
              <a:gd name="connsiteY3" fmla="*/ 3040622 h 7011988"/>
              <a:gd name="connsiteX4" fmla="*/ 8739957 w 8739957"/>
              <a:gd name="connsiteY4" fmla="*/ 7011812 h 7011988"/>
              <a:gd name="connsiteX5" fmla="*/ 0 w 8739957"/>
              <a:gd name="connsiteY5" fmla="*/ 7011988 h 7011988"/>
              <a:gd name="connsiteX6" fmla="*/ 0 w 8739957"/>
              <a:gd name="connsiteY6" fmla="*/ 0 h 7011988"/>
              <a:gd name="connsiteX0" fmla="*/ 0 w 8739957"/>
              <a:gd name="connsiteY0" fmla="*/ 0 h 7011988"/>
              <a:gd name="connsiteX1" fmla="*/ 7383799 w 8739957"/>
              <a:gd name="connsiteY1" fmla="*/ 0 h 7011988"/>
              <a:gd name="connsiteX2" fmla="*/ 6786188 w 8739957"/>
              <a:gd name="connsiteY2" fmla="*/ 933599 h 7011988"/>
              <a:gd name="connsiteX3" fmla="*/ 8733110 w 8739957"/>
              <a:gd name="connsiteY3" fmla="*/ 3040622 h 7011988"/>
              <a:gd name="connsiteX4" fmla="*/ 8739957 w 8739957"/>
              <a:gd name="connsiteY4" fmla="*/ 7011812 h 7011988"/>
              <a:gd name="connsiteX5" fmla="*/ 0 w 8739957"/>
              <a:gd name="connsiteY5" fmla="*/ 7011988 h 7011988"/>
              <a:gd name="connsiteX6" fmla="*/ 0 w 8739957"/>
              <a:gd name="connsiteY6" fmla="*/ 0 h 7011988"/>
              <a:gd name="connsiteX0" fmla="*/ 0 w 8739957"/>
              <a:gd name="connsiteY0" fmla="*/ 0 h 7011988"/>
              <a:gd name="connsiteX1" fmla="*/ 7383799 w 8739957"/>
              <a:gd name="connsiteY1" fmla="*/ 0 h 7011988"/>
              <a:gd name="connsiteX2" fmla="*/ 6786188 w 8739957"/>
              <a:gd name="connsiteY2" fmla="*/ 933599 h 7011988"/>
              <a:gd name="connsiteX3" fmla="*/ 8733110 w 8739957"/>
              <a:gd name="connsiteY3" fmla="*/ 3032057 h 7011988"/>
              <a:gd name="connsiteX4" fmla="*/ 8739957 w 8739957"/>
              <a:gd name="connsiteY4" fmla="*/ 7011812 h 7011988"/>
              <a:gd name="connsiteX5" fmla="*/ 0 w 8739957"/>
              <a:gd name="connsiteY5" fmla="*/ 7011988 h 7011988"/>
              <a:gd name="connsiteX6" fmla="*/ 0 w 8739957"/>
              <a:gd name="connsiteY6" fmla="*/ 0 h 7011988"/>
              <a:gd name="connsiteX0" fmla="*/ 0 w 8739957"/>
              <a:gd name="connsiteY0" fmla="*/ 0 h 7011988"/>
              <a:gd name="connsiteX1" fmla="*/ 7695212 w 8739957"/>
              <a:gd name="connsiteY1" fmla="*/ 0 h 7011988"/>
              <a:gd name="connsiteX2" fmla="*/ 6786188 w 8739957"/>
              <a:gd name="connsiteY2" fmla="*/ 933599 h 7011988"/>
              <a:gd name="connsiteX3" fmla="*/ 8733110 w 8739957"/>
              <a:gd name="connsiteY3" fmla="*/ 3032057 h 7011988"/>
              <a:gd name="connsiteX4" fmla="*/ 8739957 w 8739957"/>
              <a:gd name="connsiteY4" fmla="*/ 7011812 h 7011988"/>
              <a:gd name="connsiteX5" fmla="*/ 0 w 8739957"/>
              <a:gd name="connsiteY5" fmla="*/ 7011988 h 7011988"/>
              <a:gd name="connsiteX6" fmla="*/ 0 w 8739957"/>
              <a:gd name="connsiteY6" fmla="*/ 0 h 7011988"/>
              <a:gd name="connsiteX0" fmla="*/ 0 w 8739957"/>
              <a:gd name="connsiteY0" fmla="*/ 0 h 7011988"/>
              <a:gd name="connsiteX1" fmla="*/ 7695212 w 8739957"/>
              <a:gd name="connsiteY1" fmla="*/ 0 h 7011988"/>
              <a:gd name="connsiteX2" fmla="*/ 7268329 w 8739957"/>
              <a:gd name="connsiteY2" fmla="*/ 955210 h 7011988"/>
              <a:gd name="connsiteX3" fmla="*/ 8733110 w 8739957"/>
              <a:gd name="connsiteY3" fmla="*/ 3032057 h 7011988"/>
              <a:gd name="connsiteX4" fmla="*/ 8739957 w 8739957"/>
              <a:gd name="connsiteY4" fmla="*/ 7011812 h 7011988"/>
              <a:gd name="connsiteX5" fmla="*/ 0 w 8739957"/>
              <a:gd name="connsiteY5" fmla="*/ 7011988 h 7011988"/>
              <a:gd name="connsiteX6" fmla="*/ 0 w 8739957"/>
              <a:gd name="connsiteY6" fmla="*/ 0 h 7011988"/>
              <a:gd name="connsiteX0" fmla="*/ 0 w 8739957"/>
              <a:gd name="connsiteY0" fmla="*/ 4322 h 7016310"/>
              <a:gd name="connsiteX1" fmla="*/ 7710374 w 8739957"/>
              <a:gd name="connsiteY1" fmla="*/ 0 h 7016310"/>
              <a:gd name="connsiteX2" fmla="*/ 7268329 w 8739957"/>
              <a:gd name="connsiteY2" fmla="*/ 959532 h 7016310"/>
              <a:gd name="connsiteX3" fmla="*/ 8733110 w 8739957"/>
              <a:gd name="connsiteY3" fmla="*/ 3036379 h 7016310"/>
              <a:gd name="connsiteX4" fmla="*/ 8739957 w 8739957"/>
              <a:gd name="connsiteY4" fmla="*/ 7016134 h 7016310"/>
              <a:gd name="connsiteX5" fmla="*/ 0 w 8739957"/>
              <a:gd name="connsiteY5" fmla="*/ 7016310 h 7016310"/>
              <a:gd name="connsiteX6" fmla="*/ 0 w 8739957"/>
              <a:gd name="connsiteY6" fmla="*/ 4322 h 70163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739957" h="7016310">
                <a:moveTo>
                  <a:pt x="0" y="4322"/>
                </a:moveTo>
                <a:lnTo>
                  <a:pt x="7710374" y="0"/>
                </a:lnTo>
                <a:lnTo>
                  <a:pt x="7268329" y="959532"/>
                </a:lnTo>
                <a:lnTo>
                  <a:pt x="8733110" y="3036379"/>
                </a:lnTo>
                <a:cubicBezTo>
                  <a:pt x="8735392" y="4360109"/>
                  <a:pt x="8737675" y="5692404"/>
                  <a:pt x="8739957" y="7016134"/>
                </a:cubicBezTo>
                <a:lnTo>
                  <a:pt x="0" y="7016310"/>
                </a:lnTo>
                <a:lnTo>
                  <a:pt x="0" y="4322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/>
          <a:lstStyle>
            <a:lvl1pPr marL="0" marR="0" indent="0" algn="l" defTabSz="914400" rtl="0" eaLnBrk="1" fontAlgn="auto" latinLnBrk="0" hangingPunct="1">
              <a:lnSpc>
                <a:spcPts val="22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200"/>
            </a:lvl1pPr>
          </a:lstStyle>
          <a:p>
            <a:r>
              <a:rPr lang="nl-NL" dirty="0" smtClean="0"/>
              <a:t>Klik op icoon om afbeelding in te voegen</a:t>
            </a:r>
            <a:endParaRPr lang="en-GB" dirty="0" smtClean="0"/>
          </a:p>
          <a:p>
            <a:endParaRPr lang="en-GB" dirty="0"/>
          </a:p>
        </p:txBody>
      </p:sp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>
          <a:xfrm>
            <a:off x="391344" y="402300"/>
            <a:ext cx="6300000" cy="442012"/>
          </a:xfrm>
        </p:spPr>
        <p:txBody>
          <a:bodyPr/>
          <a:lstStyle>
            <a:lvl1pPr algn="l">
              <a:defRPr sz="3200" cap="all" baseline="0">
                <a:solidFill>
                  <a:schemeClr val="bg1"/>
                </a:solidFill>
              </a:defRPr>
            </a:lvl1pPr>
          </a:lstStyle>
          <a:p>
            <a:r>
              <a:rPr lang="nl-NL" dirty="0" smtClean="0"/>
              <a:t>TITEL</a:t>
            </a:r>
            <a:endParaRPr lang="en-GB" dirty="0"/>
          </a:p>
        </p:txBody>
      </p:sp>
      <p:sp>
        <p:nvSpPr>
          <p:cNvPr id="3" name="Ondertitel 2"/>
          <p:cNvSpPr>
            <a:spLocks noGrp="1"/>
          </p:cNvSpPr>
          <p:nvPr>
            <p:ph type="subTitle" idx="1" hasCustomPrompt="1"/>
          </p:nvPr>
        </p:nvSpPr>
        <p:spPr>
          <a:xfrm>
            <a:off x="391344" y="815400"/>
            <a:ext cx="6300000" cy="762376"/>
          </a:xfrm>
        </p:spPr>
        <p:txBody>
          <a:bodyPr>
            <a:noAutofit/>
          </a:bodyPr>
          <a:lstStyle>
            <a:lvl1pPr marL="0" indent="0" algn="l">
              <a:lnSpc>
                <a:spcPct val="100000"/>
              </a:lnSpc>
              <a:buNone/>
              <a:defRPr sz="2400" b="0" cap="all" spc="-100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dirty="0" err="1" smtClean="0"/>
              <a:t>SubtitEL</a:t>
            </a:r>
            <a:endParaRPr lang="nl-NL" dirty="0" smtClean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xmlns="" val="6280632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met grote foto - tekst laa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Afbeelding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4898"/>
            <a:ext cx="9144000" cy="5133703"/>
          </a:xfrm>
          <a:prstGeom prst="rect">
            <a:avLst/>
          </a:prstGeom>
        </p:spPr>
      </p:pic>
      <p:sp>
        <p:nvSpPr>
          <p:cNvPr id="5" name="Tijdelijke aanduiding voor afbeelding 4"/>
          <p:cNvSpPr>
            <a:spLocks noGrp="1"/>
          </p:cNvSpPr>
          <p:nvPr>
            <p:ph type="pic" sz="quarter" idx="10" hasCustomPrompt="1"/>
          </p:nvPr>
        </p:nvSpPr>
        <p:spPr>
          <a:xfrm>
            <a:off x="-1" y="-3175"/>
            <a:ext cx="9151170" cy="5154013"/>
          </a:xfrm>
          <a:custGeom>
            <a:avLst/>
            <a:gdLst>
              <a:gd name="connsiteX0" fmla="*/ 0 w 7667625"/>
              <a:gd name="connsiteY0" fmla="*/ 0 h 7011988"/>
              <a:gd name="connsiteX1" fmla="*/ 7667625 w 7667625"/>
              <a:gd name="connsiteY1" fmla="*/ 0 h 7011988"/>
              <a:gd name="connsiteX2" fmla="*/ 7667625 w 7667625"/>
              <a:gd name="connsiteY2" fmla="*/ 7011988 h 7011988"/>
              <a:gd name="connsiteX3" fmla="*/ 0 w 7667625"/>
              <a:gd name="connsiteY3" fmla="*/ 7011988 h 7011988"/>
              <a:gd name="connsiteX4" fmla="*/ 0 w 7667625"/>
              <a:gd name="connsiteY4" fmla="*/ 0 h 7011988"/>
              <a:gd name="connsiteX0" fmla="*/ 0 w 7667625"/>
              <a:gd name="connsiteY0" fmla="*/ 0 h 7020377"/>
              <a:gd name="connsiteX1" fmla="*/ 7667625 w 7667625"/>
              <a:gd name="connsiteY1" fmla="*/ 0 h 7020377"/>
              <a:gd name="connsiteX2" fmla="*/ 3003346 w 7667625"/>
              <a:gd name="connsiteY2" fmla="*/ 7020377 h 7020377"/>
              <a:gd name="connsiteX3" fmla="*/ 0 w 7667625"/>
              <a:gd name="connsiteY3" fmla="*/ 7011988 h 7020377"/>
              <a:gd name="connsiteX4" fmla="*/ 0 w 7667625"/>
              <a:gd name="connsiteY4" fmla="*/ 0 h 7020377"/>
              <a:gd name="connsiteX0" fmla="*/ 0 w 7412909"/>
              <a:gd name="connsiteY0" fmla="*/ 7800 h 7028177"/>
              <a:gd name="connsiteX1" fmla="*/ 7412909 w 7412909"/>
              <a:gd name="connsiteY1" fmla="*/ 0 h 7028177"/>
              <a:gd name="connsiteX2" fmla="*/ 3003346 w 7412909"/>
              <a:gd name="connsiteY2" fmla="*/ 7028177 h 7028177"/>
              <a:gd name="connsiteX3" fmla="*/ 0 w 7412909"/>
              <a:gd name="connsiteY3" fmla="*/ 7019788 h 7028177"/>
              <a:gd name="connsiteX4" fmla="*/ 0 w 7412909"/>
              <a:gd name="connsiteY4" fmla="*/ 7800 h 7028177"/>
              <a:gd name="connsiteX0" fmla="*/ 0 w 7383799"/>
              <a:gd name="connsiteY0" fmla="*/ 0 h 7020377"/>
              <a:gd name="connsiteX1" fmla="*/ 7383799 w 7383799"/>
              <a:gd name="connsiteY1" fmla="*/ 0 h 7020377"/>
              <a:gd name="connsiteX2" fmla="*/ 3003346 w 7383799"/>
              <a:gd name="connsiteY2" fmla="*/ 7020377 h 7020377"/>
              <a:gd name="connsiteX3" fmla="*/ 0 w 7383799"/>
              <a:gd name="connsiteY3" fmla="*/ 7011988 h 7020377"/>
              <a:gd name="connsiteX4" fmla="*/ 0 w 7383799"/>
              <a:gd name="connsiteY4" fmla="*/ 0 h 7020377"/>
              <a:gd name="connsiteX0" fmla="*/ 0 w 7383799"/>
              <a:gd name="connsiteY0" fmla="*/ 0 h 7020377"/>
              <a:gd name="connsiteX1" fmla="*/ 7383799 w 7383799"/>
              <a:gd name="connsiteY1" fmla="*/ 0 h 7020377"/>
              <a:gd name="connsiteX2" fmla="*/ 6778176 w 7383799"/>
              <a:gd name="connsiteY2" fmla="*/ 950729 h 7020377"/>
              <a:gd name="connsiteX3" fmla="*/ 3003346 w 7383799"/>
              <a:gd name="connsiteY3" fmla="*/ 7020377 h 7020377"/>
              <a:gd name="connsiteX4" fmla="*/ 0 w 7383799"/>
              <a:gd name="connsiteY4" fmla="*/ 7011988 h 7020377"/>
              <a:gd name="connsiteX5" fmla="*/ 0 w 7383799"/>
              <a:gd name="connsiteY5" fmla="*/ 0 h 7020377"/>
              <a:gd name="connsiteX0" fmla="*/ 0 w 7383799"/>
              <a:gd name="connsiteY0" fmla="*/ 0 h 7020377"/>
              <a:gd name="connsiteX1" fmla="*/ 7383799 w 7383799"/>
              <a:gd name="connsiteY1" fmla="*/ 0 h 7020377"/>
              <a:gd name="connsiteX2" fmla="*/ 3003346 w 7383799"/>
              <a:gd name="connsiteY2" fmla="*/ 7020377 h 7020377"/>
              <a:gd name="connsiteX3" fmla="*/ 0 w 7383799"/>
              <a:gd name="connsiteY3" fmla="*/ 7011988 h 7020377"/>
              <a:gd name="connsiteX4" fmla="*/ 0 w 7383799"/>
              <a:gd name="connsiteY4" fmla="*/ 0 h 7020377"/>
              <a:gd name="connsiteX0" fmla="*/ 0 w 7383799"/>
              <a:gd name="connsiteY0" fmla="*/ 0 h 7020377"/>
              <a:gd name="connsiteX1" fmla="*/ 7383799 w 7383799"/>
              <a:gd name="connsiteY1" fmla="*/ 0 h 7020377"/>
              <a:gd name="connsiteX2" fmla="*/ 6762152 w 7383799"/>
              <a:gd name="connsiteY2" fmla="*/ 959294 h 7020377"/>
              <a:gd name="connsiteX3" fmla="*/ 3003346 w 7383799"/>
              <a:gd name="connsiteY3" fmla="*/ 7020377 h 7020377"/>
              <a:gd name="connsiteX4" fmla="*/ 0 w 7383799"/>
              <a:gd name="connsiteY4" fmla="*/ 7011988 h 7020377"/>
              <a:gd name="connsiteX5" fmla="*/ 0 w 7383799"/>
              <a:gd name="connsiteY5" fmla="*/ 0 h 7020377"/>
              <a:gd name="connsiteX0" fmla="*/ 0 w 8739957"/>
              <a:gd name="connsiteY0" fmla="*/ 0 h 7011988"/>
              <a:gd name="connsiteX1" fmla="*/ 7383799 w 8739957"/>
              <a:gd name="connsiteY1" fmla="*/ 0 h 7011988"/>
              <a:gd name="connsiteX2" fmla="*/ 6762152 w 8739957"/>
              <a:gd name="connsiteY2" fmla="*/ 959294 h 7011988"/>
              <a:gd name="connsiteX3" fmla="*/ 8739957 w 8739957"/>
              <a:gd name="connsiteY3" fmla="*/ 7011812 h 7011988"/>
              <a:gd name="connsiteX4" fmla="*/ 0 w 8739957"/>
              <a:gd name="connsiteY4" fmla="*/ 7011988 h 7011988"/>
              <a:gd name="connsiteX5" fmla="*/ 0 w 8739957"/>
              <a:gd name="connsiteY5" fmla="*/ 0 h 7011988"/>
              <a:gd name="connsiteX0" fmla="*/ 0 w 8739957"/>
              <a:gd name="connsiteY0" fmla="*/ 0 h 7011988"/>
              <a:gd name="connsiteX1" fmla="*/ 7383799 w 8739957"/>
              <a:gd name="connsiteY1" fmla="*/ 0 h 7011988"/>
              <a:gd name="connsiteX2" fmla="*/ 6762152 w 8739957"/>
              <a:gd name="connsiteY2" fmla="*/ 959294 h 7011988"/>
              <a:gd name="connsiteX3" fmla="*/ 7651486 w 8739957"/>
              <a:gd name="connsiteY3" fmla="*/ 3674442 h 7011988"/>
              <a:gd name="connsiteX4" fmla="*/ 8739957 w 8739957"/>
              <a:gd name="connsiteY4" fmla="*/ 7011812 h 7011988"/>
              <a:gd name="connsiteX5" fmla="*/ 0 w 8739957"/>
              <a:gd name="connsiteY5" fmla="*/ 7011988 h 7011988"/>
              <a:gd name="connsiteX6" fmla="*/ 0 w 8739957"/>
              <a:gd name="connsiteY6" fmla="*/ 0 h 7011988"/>
              <a:gd name="connsiteX0" fmla="*/ 0 w 8739957"/>
              <a:gd name="connsiteY0" fmla="*/ 0 h 7011988"/>
              <a:gd name="connsiteX1" fmla="*/ 7383799 w 8739957"/>
              <a:gd name="connsiteY1" fmla="*/ 0 h 7011988"/>
              <a:gd name="connsiteX2" fmla="*/ 6762152 w 8739957"/>
              <a:gd name="connsiteY2" fmla="*/ 959294 h 7011988"/>
              <a:gd name="connsiteX3" fmla="*/ 8733110 w 8739957"/>
              <a:gd name="connsiteY3" fmla="*/ 3040622 h 7011988"/>
              <a:gd name="connsiteX4" fmla="*/ 8739957 w 8739957"/>
              <a:gd name="connsiteY4" fmla="*/ 7011812 h 7011988"/>
              <a:gd name="connsiteX5" fmla="*/ 0 w 8739957"/>
              <a:gd name="connsiteY5" fmla="*/ 7011988 h 7011988"/>
              <a:gd name="connsiteX6" fmla="*/ 0 w 8739957"/>
              <a:gd name="connsiteY6" fmla="*/ 0 h 7011988"/>
              <a:gd name="connsiteX0" fmla="*/ 0 w 8739957"/>
              <a:gd name="connsiteY0" fmla="*/ 0 h 7011988"/>
              <a:gd name="connsiteX1" fmla="*/ 7383799 w 8739957"/>
              <a:gd name="connsiteY1" fmla="*/ 0 h 7011988"/>
              <a:gd name="connsiteX2" fmla="*/ 6786188 w 8739957"/>
              <a:gd name="connsiteY2" fmla="*/ 933599 h 7011988"/>
              <a:gd name="connsiteX3" fmla="*/ 8733110 w 8739957"/>
              <a:gd name="connsiteY3" fmla="*/ 3040622 h 7011988"/>
              <a:gd name="connsiteX4" fmla="*/ 8739957 w 8739957"/>
              <a:gd name="connsiteY4" fmla="*/ 7011812 h 7011988"/>
              <a:gd name="connsiteX5" fmla="*/ 0 w 8739957"/>
              <a:gd name="connsiteY5" fmla="*/ 7011988 h 7011988"/>
              <a:gd name="connsiteX6" fmla="*/ 0 w 8739957"/>
              <a:gd name="connsiteY6" fmla="*/ 0 h 7011988"/>
              <a:gd name="connsiteX0" fmla="*/ 0 w 8739957"/>
              <a:gd name="connsiteY0" fmla="*/ 0 h 7011988"/>
              <a:gd name="connsiteX1" fmla="*/ 7383799 w 8739957"/>
              <a:gd name="connsiteY1" fmla="*/ 0 h 7011988"/>
              <a:gd name="connsiteX2" fmla="*/ 6786188 w 8739957"/>
              <a:gd name="connsiteY2" fmla="*/ 933599 h 7011988"/>
              <a:gd name="connsiteX3" fmla="*/ 8733110 w 8739957"/>
              <a:gd name="connsiteY3" fmla="*/ 3032057 h 7011988"/>
              <a:gd name="connsiteX4" fmla="*/ 8739957 w 8739957"/>
              <a:gd name="connsiteY4" fmla="*/ 7011812 h 7011988"/>
              <a:gd name="connsiteX5" fmla="*/ 0 w 8739957"/>
              <a:gd name="connsiteY5" fmla="*/ 7011988 h 7011988"/>
              <a:gd name="connsiteX6" fmla="*/ 0 w 8739957"/>
              <a:gd name="connsiteY6" fmla="*/ 0 h 7011988"/>
              <a:gd name="connsiteX0" fmla="*/ 0 w 8739957"/>
              <a:gd name="connsiteY0" fmla="*/ 0 h 7011988"/>
              <a:gd name="connsiteX1" fmla="*/ 7695212 w 8739957"/>
              <a:gd name="connsiteY1" fmla="*/ 0 h 7011988"/>
              <a:gd name="connsiteX2" fmla="*/ 6786188 w 8739957"/>
              <a:gd name="connsiteY2" fmla="*/ 933599 h 7011988"/>
              <a:gd name="connsiteX3" fmla="*/ 8733110 w 8739957"/>
              <a:gd name="connsiteY3" fmla="*/ 3032057 h 7011988"/>
              <a:gd name="connsiteX4" fmla="*/ 8739957 w 8739957"/>
              <a:gd name="connsiteY4" fmla="*/ 7011812 h 7011988"/>
              <a:gd name="connsiteX5" fmla="*/ 0 w 8739957"/>
              <a:gd name="connsiteY5" fmla="*/ 7011988 h 7011988"/>
              <a:gd name="connsiteX6" fmla="*/ 0 w 8739957"/>
              <a:gd name="connsiteY6" fmla="*/ 0 h 7011988"/>
              <a:gd name="connsiteX0" fmla="*/ 0 w 8739957"/>
              <a:gd name="connsiteY0" fmla="*/ 0 h 7011988"/>
              <a:gd name="connsiteX1" fmla="*/ 7695212 w 8739957"/>
              <a:gd name="connsiteY1" fmla="*/ 0 h 7011988"/>
              <a:gd name="connsiteX2" fmla="*/ 7268329 w 8739957"/>
              <a:gd name="connsiteY2" fmla="*/ 955210 h 7011988"/>
              <a:gd name="connsiteX3" fmla="*/ 8733110 w 8739957"/>
              <a:gd name="connsiteY3" fmla="*/ 3032057 h 7011988"/>
              <a:gd name="connsiteX4" fmla="*/ 8739957 w 8739957"/>
              <a:gd name="connsiteY4" fmla="*/ 7011812 h 7011988"/>
              <a:gd name="connsiteX5" fmla="*/ 0 w 8739957"/>
              <a:gd name="connsiteY5" fmla="*/ 7011988 h 7011988"/>
              <a:gd name="connsiteX6" fmla="*/ 0 w 8739957"/>
              <a:gd name="connsiteY6" fmla="*/ 0 h 7011988"/>
              <a:gd name="connsiteX0" fmla="*/ 0 w 8739957"/>
              <a:gd name="connsiteY0" fmla="*/ 4322 h 7016310"/>
              <a:gd name="connsiteX1" fmla="*/ 7710374 w 8739957"/>
              <a:gd name="connsiteY1" fmla="*/ 0 h 7016310"/>
              <a:gd name="connsiteX2" fmla="*/ 7268329 w 8739957"/>
              <a:gd name="connsiteY2" fmla="*/ 959532 h 7016310"/>
              <a:gd name="connsiteX3" fmla="*/ 8733110 w 8739957"/>
              <a:gd name="connsiteY3" fmla="*/ 3036379 h 7016310"/>
              <a:gd name="connsiteX4" fmla="*/ 8739957 w 8739957"/>
              <a:gd name="connsiteY4" fmla="*/ 7016134 h 7016310"/>
              <a:gd name="connsiteX5" fmla="*/ 0 w 8739957"/>
              <a:gd name="connsiteY5" fmla="*/ 7016310 h 7016310"/>
              <a:gd name="connsiteX6" fmla="*/ 0 w 8739957"/>
              <a:gd name="connsiteY6" fmla="*/ 4322 h 70163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739957" h="7016310">
                <a:moveTo>
                  <a:pt x="0" y="4322"/>
                </a:moveTo>
                <a:lnTo>
                  <a:pt x="7710374" y="0"/>
                </a:lnTo>
                <a:lnTo>
                  <a:pt x="7268329" y="959532"/>
                </a:lnTo>
                <a:lnTo>
                  <a:pt x="8733110" y="3036379"/>
                </a:lnTo>
                <a:cubicBezTo>
                  <a:pt x="8735392" y="4360109"/>
                  <a:pt x="8737675" y="5692404"/>
                  <a:pt x="8739957" y="7016134"/>
                </a:cubicBezTo>
                <a:lnTo>
                  <a:pt x="0" y="7016310"/>
                </a:lnTo>
                <a:lnTo>
                  <a:pt x="0" y="4322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/>
          <a:lstStyle>
            <a:lvl1pPr marL="0" marR="0" indent="0" algn="l" defTabSz="914400" rtl="0" eaLnBrk="1" fontAlgn="auto" latinLnBrk="0" hangingPunct="1">
              <a:lnSpc>
                <a:spcPts val="22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200"/>
            </a:lvl1pPr>
          </a:lstStyle>
          <a:p>
            <a:r>
              <a:rPr lang="nl-NL" dirty="0" smtClean="0"/>
              <a:t>Klik op icoon om afbeelding in te voegen</a:t>
            </a:r>
            <a:endParaRPr lang="en-GB" dirty="0" smtClean="0"/>
          </a:p>
          <a:p>
            <a:endParaRPr lang="en-GB" dirty="0"/>
          </a:p>
        </p:txBody>
      </p:sp>
      <p:sp>
        <p:nvSpPr>
          <p:cNvPr id="11" name="Titel 1"/>
          <p:cNvSpPr>
            <a:spLocks noGrp="1"/>
          </p:cNvSpPr>
          <p:nvPr>
            <p:ph type="ctrTitle" hasCustomPrompt="1"/>
          </p:nvPr>
        </p:nvSpPr>
        <p:spPr>
          <a:xfrm>
            <a:off x="899592" y="2810634"/>
            <a:ext cx="7200000" cy="442012"/>
          </a:xfrm>
        </p:spPr>
        <p:txBody>
          <a:bodyPr/>
          <a:lstStyle>
            <a:lvl1pPr algn="ctr">
              <a:defRPr sz="3200" cap="all" baseline="0">
                <a:solidFill>
                  <a:schemeClr val="bg1"/>
                </a:solidFill>
              </a:defRPr>
            </a:lvl1pPr>
          </a:lstStyle>
          <a:p>
            <a:r>
              <a:rPr lang="nl-NL" dirty="0" smtClean="0"/>
              <a:t>TITEL</a:t>
            </a:r>
            <a:endParaRPr lang="en-GB" dirty="0"/>
          </a:p>
        </p:txBody>
      </p:sp>
      <p:sp>
        <p:nvSpPr>
          <p:cNvPr id="12" name="Ondertitel 2"/>
          <p:cNvSpPr>
            <a:spLocks noGrp="1"/>
          </p:cNvSpPr>
          <p:nvPr>
            <p:ph type="subTitle" idx="1" hasCustomPrompt="1"/>
          </p:nvPr>
        </p:nvSpPr>
        <p:spPr>
          <a:xfrm>
            <a:off x="899592" y="3249534"/>
            <a:ext cx="7200000" cy="762376"/>
          </a:xfrm>
        </p:spPr>
        <p:txBody>
          <a:bodyPr>
            <a:noAutofit/>
          </a:bodyPr>
          <a:lstStyle>
            <a:lvl1pPr marL="0" indent="0" algn="ctr">
              <a:lnSpc>
                <a:spcPct val="100000"/>
              </a:lnSpc>
              <a:buNone/>
              <a:defRPr sz="2400" b="0" cap="all" spc="-100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dirty="0" err="1" smtClean="0"/>
              <a:t>SubtitEL</a:t>
            </a:r>
            <a:endParaRPr lang="nl-NL" dirty="0" smtClean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xmlns="" val="27161416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Kolommen naast elka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Afbeelding 1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4898"/>
            <a:ext cx="9144000" cy="5133703"/>
          </a:xfrm>
          <a:prstGeom prst="rect">
            <a:avLst/>
          </a:prstGeom>
        </p:spPr>
      </p:pic>
      <p:sp>
        <p:nvSpPr>
          <p:cNvPr id="3" name="Ondertitel 2"/>
          <p:cNvSpPr>
            <a:spLocks noGrp="1"/>
          </p:cNvSpPr>
          <p:nvPr>
            <p:ph type="subTitle" idx="1" hasCustomPrompt="1"/>
          </p:nvPr>
        </p:nvSpPr>
        <p:spPr>
          <a:xfrm>
            <a:off x="391344" y="824683"/>
            <a:ext cx="6300000" cy="558935"/>
          </a:xfrm>
        </p:spPr>
        <p:txBody>
          <a:bodyPr>
            <a:noAutofit/>
          </a:bodyPr>
          <a:lstStyle>
            <a:lvl1pPr marL="0" indent="0" algn="l">
              <a:lnSpc>
                <a:spcPct val="100000"/>
              </a:lnSpc>
              <a:buNone/>
              <a:defRPr sz="2400" b="0" cap="all" spc="-100" baseline="0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dirty="0" err="1" smtClean="0"/>
              <a:t>SubtitEL</a:t>
            </a:r>
            <a:endParaRPr lang="nl-NL" dirty="0" smtClean="0"/>
          </a:p>
          <a:p>
            <a:endParaRPr lang="en-GB" dirty="0"/>
          </a:p>
        </p:txBody>
      </p:sp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>
          <a:xfrm>
            <a:off x="391344" y="381030"/>
            <a:ext cx="6300000" cy="442012"/>
          </a:xfrm>
        </p:spPr>
        <p:txBody>
          <a:bodyPr/>
          <a:lstStyle>
            <a:lvl1pPr algn="l">
              <a:lnSpc>
                <a:spcPct val="100000"/>
              </a:lnSpc>
              <a:defRPr sz="3200" cap="all" baseline="0">
                <a:solidFill>
                  <a:schemeClr val="accent1"/>
                </a:solidFill>
              </a:defRPr>
            </a:lvl1pPr>
          </a:lstStyle>
          <a:p>
            <a:r>
              <a:rPr lang="nl-NL" dirty="0" smtClean="0"/>
              <a:t>TITEL</a:t>
            </a:r>
            <a:endParaRPr lang="en-GB" dirty="0"/>
          </a:p>
        </p:txBody>
      </p:sp>
      <p:sp>
        <p:nvSpPr>
          <p:cNvPr id="8" name="Tijdelijke aanduiding voor tekst 7"/>
          <p:cNvSpPr>
            <a:spLocks noGrp="1"/>
          </p:cNvSpPr>
          <p:nvPr>
            <p:ph type="body" sz="quarter" idx="10" hasCustomPrompt="1"/>
          </p:nvPr>
        </p:nvSpPr>
        <p:spPr>
          <a:xfrm>
            <a:off x="2051552" y="46405"/>
            <a:ext cx="4788000" cy="288905"/>
          </a:xfrm>
        </p:spPr>
        <p:txBody>
          <a:bodyPr>
            <a:noAutofit/>
          </a:bodyPr>
          <a:lstStyle>
            <a:lvl1pPr algn="ctr">
              <a:defRPr sz="800" baseline="0">
                <a:solidFill>
                  <a:schemeClr val="accent1"/>
                </a:solidFill>
              </a:defRPr>
            </a:lvl1pPr>
            <a:lvl2pPr algn="ctr">
              <a:defRPr>
                <a:solidFill>
                  <a:schemeClr val="accent1"/>
                </a:solidFill>
              </a:defRPr>
            </a:lvl2pPr>
            <a:lvl3pPr algn="ctr">
              <a:defRPr>
                <a:solidFill>
                  <a:schemeClr val="accent1"/>
                </a:solidFill>
              </a:defRPr>
            </a:lvl3pPr>
            <a:lvl4pPr algn="ctr">
              <a:defRPr>
                <a:solidFill>
                  <a:schemeClr val="accent1"/>
                </a:solidFill>
              </a:defRPr>
            </a:lvl4pPr>
            <a:lvl5pPr algn="ctr">
              <a:defRPr>
                <a:solidFill>
                  <a:schemeClr val="accent1"/>
                </a:solidFill>
              </a:defRPr>
            </a:lvl5pPr>
          </a:lstStyle>
          <a:p>
            <a:pPr lvl="0"/>
            <a:r>
              <a:rPr lang="nl-NL" dirty="0" smtClean="0"/>
              <a:t>HOOFDSTUK #</a:t>
            </a:r>
          </a:p>
        </p:txBody>
      </p:sp>
      <p:sp>
        <p:nvSpPr>
          <p:cNvPr id="10" name="Tijdelijke aanduiding voor tekst 9"/>
          <p:cNvSpPr>
            <a:spLocks noGrp="1"/>
          </p:cNvSpPr>
          <p:nvPr>
            <p:ph type="body" sz="quarter" idx="11" hasCustomPrompt="1"/>
          </p:nvPr>
        </p:nvSpPr>
        <p:spPr>
          <a:xfrm>
            <a:off x="391344" y="1419622"/>
            <a:ext cx="4036640" cy="3348038"/>
          </a:xfrm>
        </p:spPr>
        <p:txBody>
          <a:bodyPr/>
          <a:lstStyle>
            <a:lvl1pPr>
              <a:defRPr sz="1800"/>
            </a:lvl1pPr>
            <a:lvl2pPr>
              <a:lnSpc>
                <a:spcPct val="100000"/>
              </a:lnSpc>
              <a:defRPr sz="1800"/>
            </a:lvl2pPr>
            <a:lvl3pPr>
              <a:lnSpc>
                <a:spcPct val="100000"/>
              </a:lnSpc>
              <a:defRPr sz="1800"/>
            </a:lvl3pPr>
            <a:lvl4pPr>
              <a:lnSpc>
                <a:spcPct val="100000"/>
              </a:lnSpc>
              <a:defRPr sz="1800"/>
            </a:lvl4pPr>
            <a:lvl5pPr>
              <a:lnSpc>
                <a:spcPct val="100000"/>
              </a:lnSpc>
              <a:defRPr sz="1800"/>
            </a:lvl5pPr>
          </a:lstStyle>
          <a:p>
            <a:pPr lvl="0"/>
            <a:r>
              <a:rPr lang="nl-NL" dirty="0" smtClean="0"/>
              <a:t>KLIK OM DE MODELSTIJLEN TE BEWERKEN</a:t>
            </a:r>
          </a:p>
          <a:p>
            <a:pPr lvl="1"/>
            <a:r>
              <a:rPr lang="nl-NL" dirty="0" smtClean="0"/>
              <a:t>Tweede niveau</a:t>
            </a:r>
          </a:p>
          <a:p>
            <a:pPr lvl="2"/>
            <a:r>
              <a:rPr lang="nl-NL" dirty="0" smtClean="0"/>
              <a:t>Derde niveau</a:t>
            </a:r>
          </a:p>
          <a:p>
            <a:pPr lvl="3"/>
            <a:r>
              <a:rPr lang="nl-NL" dirty="0" smtClean="0"/>
              <a:t>Vierde niveau</a:t>
            </a:r>
          </a:p>
          <a:p>
            <a:pPr lvl="4"/>
            <a:r>
              <a:rPr lang="nl-NL" dirty="0" smtClean="0"/>
              <a:t>Vijfde niveau</a:t>
            </a:r>
            <a:endParaRPr lang="en-GB" dirty="0"/>
          </a:p>
        </p:txBody>
      </p:sp>
      <p:sp>
        <p:nvSpPr>
          <p:cNvPr id="11" name="Tijdelijke aanduiding voor tekst 9"/>
          <p:cNvSpPr>
            <a:spLocks noGrp="1"/>
          </p:cNvSpPr>
          <p:nvPr>
            <p:ph type="body" sz="quarter" idx="12" hasCustomPrompt="1"/>
          </p:nvPr>
        </p:nvSpPr>
        <p:spPr>
          <a:xfrm>
            <a:off x="4469512" y="1419622"/>
            <a:ext cx="3816350" cy="33480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lnSpc>
                <a:spcPct val="100000"/>
              </a:lnSpc>
              <a:defRPr sz="1800"/>
            </a:lvl2pPr>
            <a:lvl3pPr>
              <a:lnSpc>
                <a:spcPct val="100000"/>
              </a:lnSpc>
              <a:defRPr sz="1800"/>
            </a:lvl3pPr>
            <a:lvl4pPr>
              <a:lnSpc>
                <a:spcPct val="100000"/>
              </a:lnSpc>
              <a:defRPr sz="1800"/>
            </a:lvl4pPr>
            <a:lvl5pPr>
              <a:lnSpc>
                <a:spcPct val="100000"/>
              </a:lnSpc>
              <a:defRPr sz="1800"/>
            </a:lvl5pPr>
          </a:lstStyle>
          <a:p>
            <a:pPr lvl="0"/>
            <a:r>
              <a:rPr lang="nl-NL" dirty="0" smtClean="0"/>
              <a:t>KLIK OM DE MODELSTIJLEN TE BEWERKEN</a:t>
            </a:r>
          </a:p>
          <a:p>
            <a:pPr lvl="1"/>
            <a:r>
              <a:rPr lang="nl-NL" dirty="0" smtClean="0"/>
              <a:t>Tweede niveau</a:t>
            </a:r>
          </a:p>
          <a:p>
            <a:pPr lvl="2"/>
            <a:r>
              <a:rPr lang="nl-NL" dirty="0" smtClean="0"/>
              <a:t>Derde niveau</a:t>
            </a:r>
          </a:p>
          <a:p>
            <a:pPr lvl="3"/>
            <a:r>
              <a:rPr lang="nl-NL" dirty="0" smtClean="0"/>
              <a:t>Vierde niveau</a:t>
            </a:r>
          </a:p>
          <a:p>
            <a:pPr lvl="4"/>
            <a:r>
              <a:rPr lang="nl-NL" dirty="0" smtClean="0"/>
              <a:t>Vijfde niveau</a:t>
            </a:r>
            <a:endParaRPr lang="en-GB" dirty="0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3"/>
          </p:nvPr>
        </p:nvSpPr>
        <p:spPr>
          <a:xfrm>
            <a:off x="391344" y="4767263"/>
            <a:ext cx="2133600" cy="274637"/>
          </a:xfrm>
        </p:spPr>
        <p:txBody>
          <a:bodyPr/>
          <a:lstStyle/>
          <a:p>
            <a:fld id="{812553DF-17AA-45BC-91C0-CE318B123BCC}" type="datetime1">
              <a:rPr lang="en-US" smtClean="0"/>
              <a:pPr/>
              <a:t>9/19/2016</a:t>
            </a:fld>
            <a:endParaRPr lang="en-GB" dirty="0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B4B6E70F-3EC1-48BE-B479-36C2C2208A8A}" type="slidenum">
              <a:rPr lang="en-GB" smtClean="0"/>
              <a:pPr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31521052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 met afbeeld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Afbeelding 1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4898"/>
            <a:ext cx="9144000" cy="5133703"/>
          </a:xfrm>
          <a:prstGeom prst="rect">
            <a:avLst/>
          </a:prstGeom>
        </p:spPr>
      </p:pic>
      <p:sp>
        <p:nvSpPr>
          <p:cNvPr id="3" name="Ondertitel 2"/>
          <p:cNvSpPr>
            <a:spLocks noGrp="1"/>
          </p:cNvSpPr>
          <p:nvPr>
            <p:ph type="subTitle" idx="1" hasCustomPrompt="1"/>
          </p:nvPr>
        </p:nvSpPr>
        <p:spPr>
          <a:xfrm>
            <a:off x="391344" y="824683"/>
            <a:ext cx="6300000" cy="558935"/>
          </a:xfrm>
        </p:spPr>
        <p:txBody>
          <a:bodyPr>
            <a:noAutofit/>
          </a:bodyPr>
          <a:lstStyle>
            <a:lvl1pPr marL="0" indent="0" algn="l">
              <a:lnSpc>
                <a:spcPct val="100000"/>
              </a:lnSpc>
              <a:buNone/>
              <a:defRPr sz="2400" b="0" cap="all" spc="-100" baseline="0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dirty="0" err="1" smtClean="0"/>
              <a:t>SubtitEL</a:t>
            </a:r>
            <a:endParaRPr lang="nl-NL" dirty="0" smtClean="0"/>
          </a:p>
          <a:p>
            <a:endParaRPr lang="en-GB" dirty="0"/>
          </a:p>
        </p:txBody>
      </p:sp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>
          <a:xfrm>
            <a:off x="391344" y="381030"/>
            <a:ext cx="6300000" cy="442012"/>
          </a:xfrm>
        </p:spPr>
        <p:txBody>
          <a:bodyPr/>
          <a:lstStyle>
            <a:lvl1pPr algn="l">
              <a:lnSpc>
                <a:spcPct val="100000"/>
              </a:lnSpc>
              <a:defRPr sz="3200" cap="all" baseline="0">
                <a:solidFill>
                  <a:schemeClr val="accent1"/>
                </a:solidFill>
              </a:defRPr>
            </a:lvl1pPr>
          </a:lstStyle>
          <a:p>
            <a:r>
              <a:rPr lang="nl-NL" dirty="0" smtClean="0"/>
              <a:t>TITEL</a:t>
            </a:r>
            <a:endParaRPr lang="en-GB" dirty="0"/>
          </a:p>
        </p:txBody>
      </p:sp>
      <p:sp>
        <p:nvSpPr>
          <p:cNvPr id="8" name="Tijdelijke aanduiding voor tekst 7"/>
          <p:cNvSpPr>
            <a:spLocks noGrp="1"/>
          </p:cNvSpPr>
          <p:nvPr>
            <p:ph type="body" sz="quarter" idx="10" hasCustomPrompt="1"/>
          </p:nvPr>
        </p:nvSpPr>
        <p:spPr>
          <a:xfrm>
            <a:off x="2051552" y="46405"/>
            <a:ext cx="4788000" cy="288905"/>
          </a:xfrm>
        </p:spPr>
        <p:txBody>
          <a:bodyPr>
            <a:noAutofit/>
          </a:bodyPr>
          <a:lstStyle>
            <a:lvl1pPr algn="ctr">
              <a:defRPr sz="800" baseline="0">
                <a:solidFill>
                  <a:schemeClr val="accent1"/>
                </a:solidFill>
              </a:defRPr>
            </a:lvl1pPr>
            <a:lvl2pPr algn="ctr">
              <a:defRPr>
                <a:solidFill>
                  <a:schemeClr val="accent1"/>
                </a:solidFill>
              </a:defRPr>
            </a:lvl2pPr>
            <a:lvl3pPr algn="ctr">
              <a:defRPr>
                <a:solidFill>
                  <a:schemeClr val="accent1"/>
                </a:solidFill>
              </a:defRPr>
            </a:lvl3pPr>
            <a:lvl4pPr algn="ctr">
              <a:defRPr>
                <a:solidFill>
                  <a:schemeClr val="accent1"/>
                </a:solidFill>
              </a:defRPr>
            </a:lvl4pPr>
            <a:lvl5pPr algn="ctr">
              <a:defRPr>
                <a:solidFill>
                  <a:schemeClr val="accent1"/>
                </a:solidFill>
              </a:defRPr>
            </a:lvl5pPr>
          </a:lstStyle>
          <a:p>
            <a:pPr lvl="0"/>
            <a:r>
              <a:rPr lang="nl-NL" dirty="0" smtClean="0"/>
              <a:t>HOOFDSTUK #</a:t>
            </a:r>
          </a:p>
        </p:txBody>
      </p:sp>
      <p:sp>
        <p:nvSpPr>
          <p:cNvPr id="10" name="Tijdelijke aanduiding voor tekst 9"/>
          <p:cNvSpPr>
            <a:spLocks noGrp="1"/>
          </p:cNvSpPr>
          <p:nvPr>
            <p:ph type="body" sz="quarter" idx="11" hasCustomPrompt="1"/>
          </p:nvPr>
        </p:nvSpPr>
        <p:spPr>
          <a:xfrm>
            <a:off x="391344" y="1419622"/>
            <a:ext cx="4036640" cy="33480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lnSpc>
                <a:spcPct val="100000"/>
              </a:lnSpc>
              <a:defRPr sz="1800"/>
            </a:lvl2pPr>
            <a:lvl3pPr>
              <a:lnSpc>
                <a:spcPct val="100000"/>
              </a:lnSpc>
              <a:defRPr sz="1800"/>
            </a:lvl3pPr>
            <a:lvl4pPr>
              <a:lnSpc>
                <a:spcPct val="100000"/>
              </a:lnSpc>
              <a:defRPr sz="1800"/>
            </a:lvl4pPr>
            <a:lvl5pPr>
              <a:lnSpc>
                <a:spcPct val="100000"/>
              </a:lnSpc>
              <a:defRPr sz="1800"/>
            </a:lvl5pPr>
          </a:lstStyle>
          <a:p>
            <a:pPr lvl="0"/>
            <a:r>
              <a:rPr lang="nl-NL" dirty="0" smtClean="0"/>
              <a:t>KLIK OM DE MODELSTIJLEN TE BEWERKEN</a:t>
            </a:r>
          </a:p>
          <a:p>
            <a:pPr lvl="1"/>
            <a:r>
              <a:rPr lang="nl-NL" dirty="0" smtClean="0"/>
              <a:t>Tweede niveau</a:t>
            </a:r>
          </a:p>
          <a:p>
            <a:pPr lvl="2"/>
            <a:r>
              <a:rPr lang="nl-NL" dirty="0" smtClean="0"/>
              <a:t>Derde niveau</a:t>
            </a:r>
          </a:p>
          <a:p>
            <a:pPr lvl="3"/>
            <a:r>
              <a:rPr lang="nl-NL" dirty="0" smtClean="0"/>
              <a:t>Vierde niveau</a:t>
            </a:r>
          </a:p>
          <a:p>
            <a:pPr lvl="4"/>
            <a:r>
              <a:rPr lang="nl-NL" dirty="0" smtClean="0"/>
              <a:t>Vijfde niveau</a:t>
            </a:r>
            <a:endParaRPr lang="en-GB" dirty="0"/>
          </a:p>
        </p:txBody>
      </p:sp>
      <p:sp>
        <p:nvSpPr>
          <p:cNvPr id="5" name="Tijdelijke aanduiding voor afbeelding 4"/>
          <p:cNvSpPr>
            <a:spLocks noGrp="1"/>
          </p:cNvSpPr>
          <p:nvPr>
            <p:ph type="pic" sz="quarter" idx="12"/>
          </p:nvPr>
        </p:nvSpPr>
        <p:spPr>
          <a:xfrm>
            <a:off x="4572000" y="1563688"/>
            <a:ext cx="3906000" cy="3132000"/>
          </a:xfrm>
          <a:prstGeom prst="snip1Rect">
            <a:avLst>
              <a:gd name="adj" fmla="val 19100"/>
            </a:avLst>
          </a:prstGeom>
          <a:solidFill>
            <a:schemeClr val="bg1">
              <a:lumMod val="95000"/>
            </a:schemeClr>
          </a:solidFill>
        </p:spPr>
        <p:txBody>
          <a:bodyPr/>
          <a:lstStyle/>
          <a:p>
            <a:r>
              <a:rPr lang="nl-NL" smtClean="0"/>
              <a:t>Klik op het pictogram als u een afbeelding wilt toevoegen</a:t>
            </a:r>
            <a:endParaRPr lang="en-GB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3"/>
          </p:nvPr>
        </p:nvSpPr>
        <p:spPr/>
        <p:txBody>
          <a:bodyPr/>
          <a:lstStyle/>
          <a:p>
            <a:fld id="{533C0DFB-0A21-4AFF-9CD6-038B72703CE1}" type="datetime1">
              <a:rPr lang="en-US" smtClean="0"/>
              <a:pPr/>
              <a:t>9/19/2016</a:t>
            </a:fld>
            <a:endParaRPr lang="en-GB" dirty="0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B4B6E70F-3EC1-48BE-B479-36C2C2208A8A}" type="slidenum">
              <a:rPr lang="en-GB" smtClean="0"/>
              <a:pPr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38956270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 met brede afbeeld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Afbeelding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4898"/>
            <a:ext cx="9144000" cy="5133703"/>
          </a:xfrm>
          <a:prstGeom prst="rect">
            <a:avLst/>
          </a:prstGeom>
        </p:spPr>
      </p:pic>
      <p:sp>
        <p:nvSpPr>
          <p:cNvPr id="3" name="Ondertitel 2"/>
          <p:cNvSpPr>
            <a:spLocks noGrp="1"/>
          </p:cNvSpPr>
          <p:nvPr>
            <p:ph type="subTitle" idx="1" hasCustomPrompt="1"/>
          </p:nvPr>
        </p:nvSpPr>
        <p:spPr>
          <a:xfrm>
            <a:off x="392400" y="661048"/>
            <a:ext cx="6300000" cy="305675"/>
          </a:xfrm>
        </p:spPr>
        <p:txBody>
          <a:bodyPr lIns="90000" tIns="0" rIns="0">
            <a:noAutofit/>
          </a:bodyPr>
          <a:lstStyle>
            <a:lvl1pPr marL="0" indent="0" algn="l">
              <a:lnSpc>
                <a:spcPct val="100000"/>
              </a:lnSpc>
              <a:buNone/>
              <a:defRPr sz="1400" b="0" cap="all" spc="-100" baseline="0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dirty="0" err="1" smtClean="0"/>
              <a:t>SubtitEL</a:t>
            </a:r>
            <a:endParaRPr lang="nl-NL" dirty="0" smtClean="0"/>
          </a:p>
          <a:p>
            <a:endParaRPr lang="en-GB" dirty="0"/>
          </a:p>
        </p:txBody>
      </p:sp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>
          <a:xfrm>
            <a:off x="392400" y="441337"/>
            <a:ext cx="6300000" cy="216000"/>
          </a:xfrm>
        </p:spPr>
        <p:txBody>
          <a:bodyPr lIns="90000" rIns="0"/>
          <a:lstStyle>
            <a:lvl1pPr algn="l">
              <a:lnSpc>
                <a:spcPct val="100000"/>
              </a:lnSpc>
              <a:defRPr sz="1800" cap="all" baseline="0">
                <a:solidFill>
                  <a:schemeClr val="accent1"/>
                </a:solidFill>
              </a:defRPr>
            </a:lvl1pPr>
          </a:lstStyle>
          <a:p>
            <a:r>
              <a:rPr lang="nl-NL" dirty="0" smtClean="0"/>
              <a:t>TITEL</a:t>
            </a:r>
            <a:endParaRPr lang="en-GB" dirty="0"/>
          </a:p>
        </p:txBody>
      </p:sp>
      <p:sp>
        <p:nvSpPr>
          <p:cNvPr id="10" name="Tijdelijke aanduiding voor tekst 9"/>
          <p:cNvSpPr>
            <a:spLocks noGrp="1"/>
          </p:cNvSpPr>
          <p:nvPr>
            <p:ph type="body" sz="quarter" idx="11"/>
          </p:nvPr>
        </p:nvSpPr>
        <p:spPr>
          <a:xfrm>
            <a:off x="392400" y="3901802"/>
            <a:ext cx="8100000" cy="864000"/>
          </a:xfrm>
        </p:spPr>
        <p:txBody>
          <a:bodyPr lIns="90000" tIns="0" rIns="0" bIns="0" numCol="2">
            <a:noAutofit/>
          </a:bodyPr>
          <a:lstStyle>
            <a:lvl1pPr>
              <a:lnSpc>
                <a:spcPct val="100000"/>
              </a:lnSpc>
              <a:defRPr sz="1400"/>
            </a:lvl1pPr>
            <a:lvl2pPr>
              <a:lnSpc>
                <a:spcPct val="100000"/>
              </a:lnSpc>
              <a:defRPr sz="1400"/>
            </a:lvl2pPr>
            <a:lvl3pPr>
              <a:lnSpc>
                <a:spcPct val="100000"/>
              </a:lnSpc>
              <a:defRPr sz="1400"/>
            </a:lvl3pPr>
            <a:lvl4pPr>
              <a:lnSpc>
                <a:spcPct val="100000"/>
              </a:lnSpc>
              <a:defRPr sz="1400"/>
            </a:lvl4pPr>
            <a:lvl5pPr>
              <a:lnSpc>
                <a:spcPct val="100000"/>
              </a:lnSpc>
              <a:defRPr sz="1400"/>
            </a:lvl5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GB" dirty="0"/>
          </a:p>
        </p:txBody>
      </p:sp>
      <p:sp>
        <p:nvSpPr>
          <p:cNvPr id="6" name="Tijdelijke aanduiding voor afbeelding 5"/>
          <p:cNvSpPr>
            <a:spLocks noGrp="1"/>
          </p:cNvSpPr>
          <p:nvPr>
            <p:ph type="pic" sz="quarter" idx="12"/>
          </p:nvPr>
        </p:nvSpPr>
        <p:spPr>
          <a:xfrm>
            <a:off x="467544" y="1307356"/>
            <a:ext cx="7990532" cy="2248644"/>
          </a:xfrm>
          <a:prstGeom prst="snip1Rect">
            <a:avLst>
              <a:gd name="adj" fmla="val 38431"/>
            </a:avLst>
          </a:prstGeom>
          <a:solidFill>
            <a:schemeClr val="bg1">
              <a:lumMod val="95000"/>
            </a:schemeClr>
          </a:solidFill>
        </p:spPr>
        <p:txBody>
          <a:bodyPr/>
          <a:lstStyle/>
          <a:p>
            <a:r>
              <a:rPr lang="nl-NL" smtClean="0"/>
              <a:t>Klik op het pictogram als u een afbeelding wilt toevoegen</a:t>
            </a:r>
            <a:endParaRPr lang="en-GB" dirty="0"/>
          </a:p>
        </p:txBody>
      </p:sp>
      <p:sp>
        <p:nvSpPr>
          <p:cNvPr id="12" name="Tijdelijke aanduiding voor tekst 9"/>
          <p:cNvSpPr>
            <a:spLocks noGrp="1"/>
          </p:cNvSpPr>
          <p:nvPr>
            <p:ph type="body" sz="quarter" idx="13" hasCustomPrompt="1"/>
          </p:nvPr>
        </p:nvSpPr>
        <p:spPr>
          <a:xfrm>
            <a:off x="392400" y="3579862"/>
            <a:ext cx="3816350" cy="304913"/>
          </a:xfrm>
        </p:spPr>
        <p:txBody>
          <a:bodyPr lIns="90000" tIns="0" rIns="0" bIns="0">
            <a:noAutofit/>
          </a:bodyPr>
          <a:lstStyle>
            <a:lvl1pPr>
              <a:defRPr sz="1400"/>
            </a:lvl1pPr>
          </a:lstStyle>
          <a:p>
            <a:pPr lvl="0"/>
            <a:r>
              <a:rPr lang="nl-NL" dirty="0" smtClean="0"/>
              <a:t>KORTE TITEL</a:t>
            </a:r>
            <a:endParaRPr lang="en-GB" dirty="0"/>
          </a:p>
        </p:txBody>
      </p:sp>
      <p:sp>
        <p:nvSpPr>
          <p:cNvPr id="16" name="Tijdelijke aanduiding voor tekst 7"/>
          <p:cNvSpPr>
            <a:spLocks noGrp="1"/>
          </p:cNvSpPr>
          <p:nvPr>
            <p:ph type="body" sz="quarter" idx="10" hasCustomPrompt="1"/>
          </p:nvPr>
        </p:nvSpPr>
        <p:spPr>
          <a:xfrm>
            <a:off x="2155728" y="46405"/>
            <a:ext cx="4536672" cy="288905"/>
          </a:xfrm>
        </p:spPr>
        <p:txBody>
          <a:bodyPr>
            <a:noAutofit/>
          </a:bodyPr>
          <a:lstStyle>
            <a:lvl1pPr algn="ctr">
              <a:defRPr sz="800" baseline="0">
                <a:solidFill>
                  <a:schemeClr val="accent1"/>
                </a:solidFill>
              </a:defRPr>
            </a:lvl1pPr>
            <a:lvl2pPr algn="ctr">
              <a:defRPr>
                <a:solidFill>
                  <a:schemeClr val="accent1"/>
                </a:solidFill>
              </a:defRPr>
            </a:lvl2pPr>
            <a:lvl3pPr algn="ctr">
              <a:defRPr>
                <a:solidFill>
                  <a:schemeClr val="accent1"/>
                </a:solidFill>
              </a:defRPr>
            </a:lvl3pPr>
            <a:lvl4pPr algn="ctr">
              <a:defRPr>
                <a:solidFill>
                  <a:schemeClr val="accent1"/>
                </a:solidFill>
              </a:defRPr>
            </a:lvl4pPr>
            <a:lvl5pPr algn="ctr">
              <a:defRPr>
                <a:solidFill>
                  <a:schemeClr val="accent1"/>
                </a:solidFill>
              </a:defRPr>
            </a:lvl5pPr>
          </a:lstStyle>
          <a:p>
            <a:pPr lvl="0"/>
            <a:r>
              <a:rPr lang="nl-NL" dirty="0" smtClean="0"/>
              <a:t>HOOFDSTUK #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4"/>
          </p:nvPr>
        </p:nvSpPr>
        <p:spPr>
          <a:xfrm>
            <a:off x="392400" y="4767263"/>
            <a:ext cx="1619280" cy="274637"/>
          </a:xfrm>
        </p:spPr>
        <p:txBody>
          <a:bodyPr/>
          <a:lstStyle/>
          <a:p>
            <a:fld id="{AF1FD853-16CF-4E60-B857-B4518B5A415B}" type="datetime1">
              <a:rPr lang="en-US" smtClean="0"/>
              <a:pPr/>
              <a:t>9/19/2016</a:t>
            </a:fld>
            <a:endParaRPr lang="en-GB" dirty="0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8" name="Tijdelijke aanduiding voor dianummer 7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B4B6E70F-3EC1-48BE-B479-36C2C2208A8A}" type="slidenum">
              <a:rPr lang="en-GB" smtClean="0"/>
              <a:pPr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18435591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549479" y="424093"/>
            <a:ext cx="5822721" cy="282614"/>
          </a:xfrm>
          <a:prstGeom prst="rect">
            <a:avLst/>
          </a:prstGeom>
        </p:spPr>
        <p:txBody>
          <a:bodyPr vert="horz" lIns="91440" tIns="0" rIns="91440" bIns="0" rtlCol="0" anchor="t" anchorCtr="0">
            <a:noAutofit/>
          </a:bodyPr>
          <a:lstStyle/>
          <a:p>
            <a:r>
              <a:rPr lang="nl-NL" dirty="0" smtClean="0"/>
              <a:t>Klik om de stijl te bewerken</a:t>
            </a:r>
            <a:endParaRPr lang="en-GB" dirty="0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539552" y="1383619"/>
            <a:ext cx="7859216" cy="32763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dirty="0" smtClean="0"/>
              <a:t>Klik om de modelstijlen te bewerken</a:t>
            </a:r>
          </a:p>
          <a:p>
            <a:pPr lvl="1"/>
            <a:r>
              <a:rPr lang="nl-NL" dirty="0" smtClean="0"/>
              <a:t>Tweede niveau</a:t>
            </a:r>
          </a:p>
          <a:p>
            <a:pPr lvl="2"/>
            <a:r>
              <a:rPr lang="nl-NL" dirty="0" smtClean="0"/>
              <a:t>Derde niveau</a:t>
            </a:r>
          </a:p>
          <a:p>
            <a:pPr lvl="3"/>
            <a:r>
              <a:rPr lang="nl-NL" dirty="0" smtClean="0"/>
              <a:t>Vierde niveau</a:t>
            </a:r>
          </a:p>
          <a:p>
            <a:pPr lvl="4"/>
            <a:r>
              <a:rPr lang="nl-NL" dirty="0" smtClean="0"/>
              <a:t>Vijfde niveau</a:t>
            </a:r>
            <a:endParaRPr lang="en-GB" dirty="0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392400" y="4767263"/>
            <a:ext cx="161928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/>
                </a:solidFill>
              </a:defRPr>
            </a:lvl1pPr>
          </a:lstStyle>
          <a:p>
            <a:fld id="{01FF4312-3F5F-4DA3-82C8-61630D833423}" type="datetime1">
              <a:rPr lang="en-US" smtClean="0"/>
              <a:pPr/>
              <a:t>9/19/2016</a:t>
            </a:fld>
            <a:endParaRPr lang="en-GB" dirty="0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2051720" y="4767263"/>
            <a:ext cx="5112568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7200900" y="4767263"/>
            <a:ext cx="1280160" cy="274637"/>
          </a:xfrm>
          <a:prstGeom prst="rect">
            <a:avLst/>
          </a:prstGeom>
        </p:spPr>
        <p:txBody>
          <a:bodyPr vert="horz" lIns="91440" tIns="45720" rIns="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B4B6E70F-3EC1-48BE-B479-36C2C2208A8A}" type="slidenum">
              <a:rPr lang="en-GB" smtClean="0"/>
              <a:pPr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9274190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77" r:id="rId3"/>
    <p:sldLayoutId id="2147483661" r:id="rId4"/>
    <p:sldLayoutId id="2147483662" r:id="rId5"/>
    <p:sldLayoutId id="2147483678" r:id="rId6"/>
    <p:sldLayoutId id="2147483664" r:id="rId7"/>
    <p:sldLayoutId id="2147483679" r:id="rId8"/>
    <p:sldLayoutId id="2147483665" r:id="rId9"/>
    <p:sldLayoutId id="2147483680" r:id="rId10"/>
    <p:sldLayoutId id="2147483681" r:id="rId11"/>
    <p:sldLayoutId id="2147483669" r:id="rId12"/>
    <p:sldLayoutId id="2147483682" r:id="rId13"/>
    <p:sldLayoutId id="2147483683" r:id="rId14"/>
    <p:sldLayoutId id="2147483684" r:id="rId15"/>
    <p:sldLayoutId id="2147483672" r:id="rId16"/>
    <p:sldLayoutId id="2147483673" r:id="rId17"/>
    <p:sldLayoutId id="2147483685" r:id="rId18"/>
  </p:sldLayoutIdLst>
  <p:hf hdr="0" ftr="0"/>
  <p:txStyles>
    <p:titleStyle>
      <a:lvl1pPr algn="l" defTabSz="914400" rtl="0" eaLnBrk="1" latinLnBrk="0" hangingPunct="1">
        <a:spcBef>
          <a:spcPct val="0"/>
        </a:spcBef>
        <a:buNone/>
        <a:defRPr sz="24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ts val="2200"/>
        </a:lnSpc>
        <a:spcBef>
          <a:spcPts val="0"/>
        </a:spcBef>
        <a:buFont typeface="Arial" panose="020B0604020202020204" pitchFamily="34" charset="0"/>
        <a:buNone/>
        <a:defRPr sz="18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176213" indent="-180000" algn="l" defTabSz="914400" rtl="0" eaLnBrk="1" latinLnBrk="0" hangingPunct="1">
        <a:lnSpc>
          <a:spcPct val="100000"/>
        </a:lnSpc>
        <a:spcBef>
          <a:spcPts val="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360000" indent="-180000" algn="l" defTabSz="914400" rtl="0" eaLnBrk="1" latinLnBrk="0" hangingPunct="1">
        <a:lnSpc>
          <a:spcPct val="100000"/>
        </a:lnSpc>
        <a:spcBef>
          <a:spcPts val="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540000" indent="-180000" algn="l" defTabSz="914400" rtl="0" eaLnBrk="1" latinLnBrk="0" hangingPunct="1">
        <a:lnSpc>
          <a:spcPct val="100000"/>
        </a:lnSpc>
        <a:spcBef>
          <a:spcPts val="0"/>
        </a:spcBef>
        <a:buFont typeface="Arial" panose="020B0604020202020204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720000" indent="-180000" algn="l" defTabSz="914400" rtl="0" eaLnBrk="1" latinLnBrk="0" hangingPunct="1">
        <a:lnSpc>
          <a:spcPct val="100000"/>
        </a:lnSpc>
        <a:spcBef>
          <a:spcPts val="0"/>
        </a:spcBef>
        <a:buFont typeface="Arial" panose="020B0604020202020204" pitchFamily="34" charset="0"/>
        <a:buChar char="»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8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eg"/><Relationship Id="rId13" Type="http://schemas.openxmlformats.org/officeDocument/2006/relationships/image" Target="../media/image18.jpeg"/><Relationship Id="rId3" Type="http://schemas.openxmlformats.org/officeDocument/2006/relationships/image" Target="../media/image11.jpeg"/><Relationship Id="rId7" Type="http://schemas.openxmlformats.org/officeDocument/2006/relationships/image" Target="../media/image13.jpeg"/><Relationship Id="rId12" Type="http://schemas.openxmlformats.org/officeDocument/2006/relationships/image" Target="../media/image17.jpeg"/><Relationship Id="rId2" Type="http://schemas.openxmlformats.org/officeDocument/2006/relationships/image" Target="../media/image10.jpeg"/><Relationship Id="rId16" Type="http://schemas.microsoft.com/office/2007/relationships/hdphoto" Target="../media/hdphoto4.wdp"/><Relationship Id="rId1" Type="http://schemas.openxmlformats.org/officeDocument/2006/relationships/slideLayout" Target="../slideLayouts/slideLayout15.xml"/><Relationship Id="rId6" Type="http://schemas.microsoft.com/office/2007/relationships/hdphoto" Target="../media/hdphoto2.wdp"/><Relationship Id="rId11" Type="http://schemas.microsoft.com/office/2007/relationships/hdphoto" Target="../media/hdphoto3.wdp"/><Relationship Id="rId5" Type="http://schemas.openxmlformats.org/officeDocument/2006/relationships/image" Target="../media/image12.jpeg"/><Relationship Id="rId15" Type="http://schemas.openxmlformats.org/officeDocument/2006/relationships/image" Target="../media/image20.jpeg"/><Relationship Id="rId10" Type="http://schemas.openxmlformats.org/officeDocument/2006/relationships/image" Target="../media/image16.jpeg"/><Relationship Id="rId4" Type="http://schemas.microsoft.com/office/2007/relationships/hdphoto" Target="../media/hdphoto1.wdp"/><Relationship Id="rId9" Type="http://schemas.openxmlformats.org/officeDocument/2006/relationships/image" Target="../media/image15.jpeg"/><Relationship Id="rId14" Type="http://schemas.openxmlformats.org/officeDocument/2006/relationships/image" Target="../media/image19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22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Subtitel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5" name="Picture Placeholder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55899"/>
          <a:stretch/>
        </p:blipFill>
        <p:spPr>
          <a:xfrm>
            <a:off x="0" y="-408822"/>
            <a:ext cx="9144000" cy="56934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8129461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vak 1"/>
          <p:cNvSpPr txBox="1"/>
          <p:nvPr/>
        </p:nvSpPr>
        <p:spPr>
          <a:xfrm>
            <a:off x="323528" y="1131590"/>
            <a:ext cx="864096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4000" dirty="0" smtClean="0"/>
              <a:t>TRAINERS en JEUGDLEIDERS </a:t>
            </a:r>
            <a:endParaRPr lang="nl-NL" sz="4000" dirty="0"/>
          </a:p>
        </p:txBody>
      </p:sp>
      <p:sp>
        <p:nvSpPr>
          <p:cNvPr id="3" name="Tekstvak 2"/>
          <p:cNvSpPr txBox="1"/>
          <p:nvPr/>
        </p:nvSpPr>
        <p:spPr>
          <a:xfrm>
            <a:off x="467544" y="2283718"/>
            <a:ext cx="7632848" cy="1200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nl-NL" sz="2400" dirty="0"/>
              <a:t>Er is geen online omgeving waar alle benodigde informatie en kennis te verkrijgen is voor trainers, coaches en begeleiders</a:t>
            </a:r>
          </a:p>
        </p:txBody>
      </p:sp>
    </p:spTree>
    <p:extLst>
      <p:ext uri="{BB962C8B-B14F-4D97-AF65-F5344CB8AC3E}">
        <p14:creationId xmlns:p14="http://schemas.microsoft.com/office/powerpoint/2010/main" xmlns="" val="1125247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vak 1"/>
          <p:cNvSpPr txBox="1"/>
          <p:nvPr/>
        </p:nvSpPr>
        <p:spPr>
          <a:xfrm>
            <a:off x="484040" y="1131590"/>
            <a:ext cx="864096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4000" dirty="0" smtClean="0"/>
              <a:t>AANBEVELING </a:t>
            </a:r>
            <a:endParaRPr lang="nl-NL" sz="4000" dirty="0"/>
          </a:p>
        </p:txBody>
      </p:sp>
      <p:sp>
        <p:nvSpPr>
          <p:cNvPr id="3" name="Tekstvak 2"/>
          <p:cNvSpPr txBox="1"/>
          <p:nvPr/>
        </p:nvSpPr>
        <p:spPr>
          <a:xfrm>
            <a:off x="467544" y="2283718"/>
            <a:ext cx="7632848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nl-NL" sz="2000" dirty="0"/>
              <a:t>Er wordt een online trainersplatform opgezet voor alle trainers in het betaald en amateurvoetbal. Trainers kunnen daar bijvoorbeeld de </a:t>
            </a:r>
            <a:r>
              <a:rPr lang="nl-NL" sz="2000" dirty="0" smtClean="0"/>
              <a:t>training planning</a:t>
            </a:r>
            <a:r>
              <a:rPr lang="nl-NL" sz="2000" dirty="0"/>
              <a:t>, </a:t>
            </a:r>
            <a:r>
              <a:rPr lang="nl-NL" sz="2000" dirty="0" smtClean="0"/>
              <a:t>trainingsvormen vinden, schema’s uitwisselen, maar ook alle informatie vinden over wat is een kind van onder 8, hoe kan ik daar mee om gaan </a:t>
            </a:r>
            <a:endParaRPr lang="nl-NL" sz="20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0479781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vak 1"/>
          <p:cNvSpPr txBox="1"/>
          <p:nvPr/>
        </p:nvSpPr>
        <p:spPr>
          <a:xfrm>
            <a:off x="518568" y="1131590"/>
            <a:ext cx="864096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4000" dirty="0" smtClean="0"/>
              <a:t>UITSTROOM JUNIOREN  </a:t>
            </a:r>
            <a:endParaRPr lang="nl-NL" sz="4000" dirty="0"/>
          </a:p>
        </p:txBody>
      </p:sp>
      <p:sp>
        <p:nvSpPr>
          <p:cNvPr id="3" name="Tekstvak 2"/>
          <p:cNvSpPr txBox="1"/>
          <p:nvPr/>
        </p:nvSpPr>
        <p:spPr>
          <a:xfrm>
            <a:off x="611560" y="2283718"/>
            <a:ext cx="7632848" cy="12054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defTabSz="711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nl-NL" sz="2000" dirty="0"/>
              <a:t>Het standaard aanbod van competitie- en wedstrijdvormen veroorzaakt bij de junioren veel uitval. Uit KNVB-uitstroomonderzoek blijkt dat de uitstroom bij verenigingen toeneemt vanaf 12 jaar. </a:t>
            </a:r>
            <a:endParaRPr lang="nl-NL" sz="20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25247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vak 1"/>
          <p:cNvSpPr txBox="1"/>
          <p:nvPr/>
        </p:nvSpPr>
        <p:spPr>
          <a:xfrm>
            <a:off x="503040" y="1131590"/>
            <a:ext cx="864096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4000" dirty="0" smtClean="0"/>
              <a:t>AANBEVELING </a:t>
            </a:r>
            <a:endParaRPr lang="nl-NL" sz="4000" dirty="0"/>
          </a:p>
        </p:txBody>
      </p:sp>
      <p:sp>
        <p:nvSpPr>
          <p:cNvPr id="3" name="Tekstvak 2"/>
          <p:cNvSpPr txBox="1"/>
          <p:nvPr/>
        </p:nvSpPr>
        <p:spPr>
          <a:xfrm>
            <a:off x="467544" y="2283718"/>
            <a:ext cx="763284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nl-NL" sz="2000" dirty="0"/>
              <a:t>Aanpassing wedstrijd- en competitieaanbod junioren B-categorie. Op basis van de uitstroommotieven van deze groep zal worden onderzocht hoe wedstrijd en competities beter kunnen aansluiten op de behoeften van deze groep</a:t>
            </a:r>
            <a:endParaRPr lang="nl-NL" sz="20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0479781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el 7"/>
          <p:cNvSpPr>
            <a:spLocks noGrp="1"/>
          </p:cNvSpPr>
          <p:nvPr>
            <p:ph type="ctrTitle"/>
          </p:nvPr>
        </p:nvSpPr>
        <p:spPr>
          <a:xfrm>
            <a:off x="4644008" y="2159838"/>
            <a:ext cx="4392488" cy="843960"/>
          </a:xfrm>
        </p:spPr>
        <p:txBody>
          <a:bodyPr/>
          <a:lstStyle/>
          <a:p>
            <a:r>
              <a:rPr lang="nl-NL" dirty="0" smtClean="0"/>
              <a:t>Optimale wedstrijdvormen</a:t>
            </a:r>
            <a:r>
              <a:rPr lang="nl-NL" smtClean="0"/>
              <a:t/>
            </a:r>
            <a:br>
              <a:rPr lang="nl-NL" smtClean="0"/>
            </a:br>
            <a:r>
              <a:rPr lang="nl-NL" smtClean="0"/>
              <a:t>pupillen</a:t>
            </a:r>
            <a:endParaRPr lang="nl-NL" dirty="0"/>
          </a:p>
        </p:txBody>
      </p:sp>
      <p:sp>
        <p:nvSpPr>
          <p:cNvPr id="2" name="Ondertitel 1"/>
          <p:cNvSpPr>
            <a:spLocks noGrp="1"/>
          </p:cNvSpPr>
          <p:nvPr>
            <p:ph type="subTitle" idx="1"/>
          </p:nvPr>
        </p:nvSpPr>
        <p:spPr>
          <a:xfrm>
            <a:off x="4644008" y="3504342"/>
            <a:ext cx="3888432" cy="762376"/>
          </a:xfrm>
        </p:spPr>
        <p:txBody>
          <a:bodyPr/>
          <a:lstStyle/>
          <a:p>
            <a:r>
              <a:rPr lang="nl-NL" dirty="0" smtClean="0"/>
              <a:t>Onder 6 tot onder 12</a:t>
            </a:r>
            <a:endParaRPr lang="nl-NL" dirty="0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4294967295"/>
          </p:nvPr>
        </p:nvSpPr>
        <p:spPr>
          <a:xfrm>
            <a:off x="0" y="4767263"/>
            <a:ext cx="1619250" cy="274637"/>
          </a:xfrm>
        </p:spPr>
        <p:txBody>
          <a:bodyPr/>
          <a:lstStyle/>
          <a:p>
            <a:fld id="{EDCB0B1B-1AB7-4EF1-AACD-52A8454BFF3D}" type="datetime1">
              <a:rPr lang="en-US" smtClean="0"/>
              <a:pPr/>
              <a:t>9/19/2016</a:t>
            </a:fld>
            <a:endParaRPr lang="en-GB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4294967295"/>
          </p:nvPr>
        </p:nvSpPr>
        <p:spPr>
          <a:xfrm>
            <a:off x="7864475" y="4767263"/>
            <a:ext cx="1279525" cy="274637"/>
          </a:xfrm>
        </p:spPr>
        <p:txBody>
          <a:bodyPr/>
          <a:lstStyle/>
          <a:p>
            <a:fld id="{B4B6E70F-3EC1-48BE-B479-36C2C2208A8A}" type="slidenum">
              <a:rPr lang="en-GB" smtClean="0"/>
              <a:pPr/>
              <a:t>14</a:t>
            </a:fld>
            <a:endParaRPr lang="en-GB"/>
          </a:p>
        </p:txBody>
      </p:sp>
      <p:pic>
        <p:nvPicPr>
          <p:cNvPr id="6" name="Tijdelijke aanduiding voor afbeelding 5"/>
          <p:cNvPicPr>
            <a:picLocks noGrp="1" noChangeAspect="1"/>
          </p:cNvPicPr>
          <p:nvPr>
            <p:ph type="pic" sz="quarter" idx="10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2242" r="12242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xmlns="" val="5286342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l-NL" smtClean="0"/>
              <a:t>Invoegen deel Lennard</a:t>
            </a:r>
            <a:endParaRPr lang="nl-NL"/>
          </a:p>
        </p:txBody>
      </p:sp>
      <p:sp>
        <p:nvSpPr>
          <p:cNvPr id="6" name="Ondertitel 5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nl-NL"/>
          </a:p>
        </p:txBody>
      </p:sp>
    </p:spTree>
    <p:extLst>
      <p:ext uri="{BB962C8B-B14F-4D97-AF65-F5344CB8AC3E}">
        <p14:creationId xmlns:p14="http://schemas.microsoft.com/office/powerpoint/2010/main" xmlns="" val="33169798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ctrTitle"/>
          </p:nvPr>
        </p:nvSpPr>
        <p:spPr>
          <a:xfrm>
            <a:off x="5184068" y="3317870"/>
            <a:ext cx="3204356" cy="442012"/>
          </a:xfrm>
        </p:spPr>
        <p:txBody>
          <a:bodyPr/>
          <a:lstStyle/>
          <a:p>
            <a:pPr algn="l"/>
            <a:r>
              <a:rPr lang="en-GB" sz="3600" dirty="0" err="1"/>
              <a:t>welkom</a:t>
            </a:r>
            <a:endParaRPr lang="en-GB" sz="3600" dirty="0"/>
          </a:p>
        </p:txBody>
      </p:sp>
      <p:pic>
        <p:nvPicPr>
          <p:cNvPr id="4" name="Tijdelijke aanduiding voor afbeelding 3"/>
          <p:cNvPicPr>
            <a:picLocks noGrp="1" noChangeAspect="1"/>
          </p:cNvPicPr>
          <p:nvPr>
            <p:ph type="pic" sz="quarter" idx="10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1" y="65"/>
            <a:ext cx="9151170" cy="5147533"/>
          </a:xfrm>
        </p:spPr>
      </p:pic>
    </p:spTree>
    <p:extLst>
      <p:ext uri="{BB962C8B-B14F-4D97-AF65-F5344CB8AC3E}">
        <p14:creationId xmlns:p14="http://schemas.microsoft.com/office/powerpoint/2010/main" xmlns="" val="8951152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l-NL" smtClean="0"/>
              <a:t>voorzitterscongres</a:t>
            </a:r>
            <a:endParaRPr lang="nl-NL" dirty="0"/>
          </a:p>
        </p:txBody>
      </p:sp>
      <p:sp>
        <p:nvSpPr>
          <p:cNvPr id="4" name="Ondertitel 3"/>
          <p:cNvSpPr>
            <a:spLocks noGrp="1"/>
          </p:cNvSpPr>
          <p:nvPr>
            <p:ph type="subTitle" idx="1"/>
          </p:nvPr>
        </p:nvSpPr>
        <p:spPr>
          <a:xfrm>
            <a:off x="3083698" y="2666830"/>
            <a:ext cx="5239806" cy="762376"/>
          </a:xfrm>
        </p:spPr>
        <p:txBody>
          <a:bodyPr/>
          <a:lstStyle/>
          <a:p>
            <a:r>
              <a:rPr lang="nl-NL" dirty="0" smtClean="0"/>
              <a:t>Vrijdag 16 september &amp; Zaterdag 17 september</a:t>
            </a:r>
            <a:endParaRPr lang="nl-NL" dirty="0"/>
          </a:p>
        </p:txBody>
      </p:sp>
      <p:pic>
        <p:nvPicPr>
          <p:cNvPr id="13" name="Tijdelijke aanduiding voor inhoud 6"/>
          <p:cNvPicPr>
            <a:picLocks noGrp="1" noChangeAspect="1"/>
          </p:cNvPicPr>
          <p:nvPr>
            <p:ph type="pic" sz="quarter" idx="10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656" r="2656"/>
          <a:stretch/>
        </p:blipFill>
        <p:spPr/>
      </p:pic>
    </p:spTree>
    <p:extLst>
      <p:ext uri="{BB962C8B-B14F-4D97-AF65-F5344CB8AC3E}">
        <p14:creationId xmlns:p14="http://schemas.microsoft.com/office/powerpoint/2010/main" xmlns="" val="132091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jdelijke aanduiding voor dianummer 3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B4B6E70F-3EC1-48BE-B479-36C2C2208A8A}" type="slidenum">
              <a:rPr lang="en-GB" smtClean="0"/>
              <a:pPr/>
              <a:t>4</a:t>
            </a:fld>
            <a:endParaRPr lang="en-GB"/>
          </a:p>
        </p:txBody>
      </p:sp>
      <p:sp>
        <p:nvSpPr>
          <p:cNvPr id="8" name="Titel 4"/>
          <p:cNvSpPr txBox="1">
            <a:spLocks/>
          </p:cNvSpPr>
          <p:nvPr/>
        </p:nvSpPr>
        <p:spPr>
          <a:xfrm>
            <a:off x="391343" y="381030"/>
            <a:ext cx="7092325" cy="442012"/>
          </a:xfrm>
          <a:prstGeom prst="rect">
            <a:avLst/>
          </a:prstGeom>
        </p:spPr>
        <p:txBody>
          <a:bodyPr vert="horz" lIns="91440" tIns="0" rIns="91440" bIns="0" rtlCol="0" anchor="t" anchorCtr="0">
            <a:no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3200" b="1" kern="1200" cap="all" baseline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en-GB" sz="2800" dirty="0" err="1">
                <a:solidFill>
                  <a:srgbClr val="F36C21"/>
                </a:solidFill>
                <a:latin typeface="Arial"/>
              </a:rPr>
              <a:t>Waar</a:t>
            </a:r>
            <a:r>
              <a:rPr lang="en-GB" sz="2800" dirty="0">
                <a:solidFill>
                  <a:srgbClr val="F36C21"/>
                </a:solidFill>
                <a:latin typeface="Arial"/>
              </a:rPr>
              <a:t> </a:t>
            </a:r>
            <a:r>
              <a:rPr lang="en-GB" sz="2800" dirty="0" err="1">
                <a:solidFill>
                  <a:srgbClr val="F36C21"/>
                </a:solidFill>
                <a:latin typeface="Arial"/>
              </a:rPr>
              <a:t>komen</a:t>
            </a:r>
            <a:r>
              <a:rPr lang="en-GB" sz="2800" dirty="0">
                <a:solidFill>
                  <a:srgbClr val="F36C21"/>
                </a:solidFill>
                <a:latin typeface="Arial"/>
              </a:rPr>
              <a:t> we </a:t>
            </a:r>
            <a:r>
              <a:rPr lang="en-GB" sz="2800" dirty="0" err="1">
                <a:solidFill>
                  <a:srgbClr val="F36C21"/>
                </a:solidFill>
                <a:latin typeface="Arial"/>
              </a:rPr>
              <a:t>vandaan</a:t>
            </a:r>
            <a:r>
              <a:rPr lang="en-GB" sz="2800" dirty="0">
                <a:solidFill>
                  <a:srgbClr val="F36C21"/>
                </a:solidFill>
                <a:latin typeface="Arial"/>
              </a:rPr>
              <a:t>?</a:t>
            </a:r>
            <a:endParaRPr kumimoji="0" lang="nl-NL" sz="2800" b="1" i="0" u="none" strike="noStrike" kern="1200" cap="all" spc="0" normalizeH="0" baseline="0" noProof="0" dirty="0">
              <a:ln>
                <a:noFill/>
              </a:ln>
              <a:solidFill>
                <a:srgbClr val="F36C21"/>
              </a:solidFill>
              <a:effectLst/>
              <a:uLnTx/>
              <a:uFillTx/>
              <a:latin typeface="Arial"/>
              <a:ea typeface="+mj-ea"/>
              <a:cs typeface="+mj-cs"/>
            </a:endParaRPr>
          </a:p>
        </p:txBody>
      </p:sp>
      <p:sp>
        <p:nvSpPr>
          <p:cNvPr id="10" name="Tijdelijke aanduiding voor tekst 20"/>
          <p:cNvSpPr txBox="1">
            <a:spLocks/>
          </p:cNvSpPr>
          <p:nvPr/>
        </p:nvSpPr>
        <p:spPr>
          <a:xfrm>
            <a:off x="699823" y="1433306"/>
            <a:ext cx="4036640" cy="646331"/>
          </a:xfrm>
          <a:prstGeom prst="rect">
            <a:avLst/>
          </a:prstGeom>
        </p:spPr>
        <p:txBody>
          <a:bodyPr vert="horz" lIns="91440" tIns="45720" rIns="91440" bIns="45720" rtlCol="0">
            <a:spAutoFit/>
          </a:bodyPr>
          <a:lstStyle>
            <a:lvl1pPr marL="0" indent="0" algn="l" defTabSz="914400" rtl="0" eaLnBrk="1" latinLnBrk="0" hangingPunct="1">
              <a:lnSpc>
                <a:spcPts val="2200"/>
              </a:lnSpc>
              <a:spcBef>
                <a:spcPts val="0"/>
              </a:spcBef>
              <a:buFont typeface="Arial" panose="020B0604020202020204" pitchFamily="34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76213" indent="-18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60000" indent="-18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40000" indent="-18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20000" indent="-18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702900" marR="0" lvl="2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18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25378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Waarom</a:t>
            </a:r>
            <a:r>
              <a:rPr kumimoji="0" lang="en-GB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25378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? </a:t>
            </a:r>
          </a:p>
          <a:p>
            <a:pPr marL="702900" marR="0" lvl="2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18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25378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Voor</a:t>
            </a:r>
            <a:r>
              <a:rPr kumimoji="0" lang="en-GB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25378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GB" sz="18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25378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wie</a:t>
            </a:r>
            <a:r>
              <a:rPr kumimoji="0" lang="en-GB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25378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en met </a:t>
            </a:r>
            <a:r>
              <a:rPr kumimoji="0" lang="en-GB" sz="18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25378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wie</a:t>
            </a:r>
            <a:r>
              <a:rPr kumimoji="0" lang="en-GB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25378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?</a:t>
            </a: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srgbClr val="25378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11" name="Afbeelding 10"/>
          <p:cNvPicPr preferRelativeResize="0">
            <a:picLocks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>
          <a:xfrm>
            <a:off x="776792" y="3662924"/>
            <a:ext cx="648000" cy="864000"/>
          </a:xfrm>
          <a:prstGeom prst="rect">
            <a:avLst/>
          </a:prstGeom>
        </p:spPr>
      </p:pic>
      <p:pic>
        <p:nvPicPr>
          <p:cNvPr id="12" name="Afbeelding 11"/>
          <p:cNvPicPr preferRelativeResize="0">
            <a:picLocks/>
          </p:cNvPicPr>
          <p:nvPr/>
        </p:nvPicPr>
        <p:blipFill rotWithShape="1">
          <a:blip r:embed="rId3" cstate="screen">
            <a:extLst>
              <a:ext uri="{BEBA8EAE-BF5A-486C-A8C5-ECC9F3942E4B}">
                <a14:imgProps xmlns:a14="http://schemas.microsoft.com/office/drawing/2010/main" xmlns="">
                  <a14:imgLayer r:embed="rId4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>
          <a:xfrm>
            <a:off x="1577707" y="2699542"/>
            <a:ext cx="648000" cy="864000"/>
          </a:xfrm>
          <a:prstGeom prst="rect">
            <a:avLst/>
          </a:prstGeom>
        </p:spPr>
      </p:pic>
      <p:pic>
        <p:nvPicPr>
          <p:cNvPr id="13" name="Afbeelding 12"/>
          <p:cNvPicPr preferRelativeResize="0">
            <a:picLocks/>
          </p:cNvPicPr>
          <p:nvPr/>
        </p:nvPicPr>
        <p:blipFill rotWithShape="1">
          <a:blip r:embed="rId5" cstate="screen">
            <a:extLst>
              <a:ext uri="{BEBA8EAE-BF5A-486C-A8C5-ECC9F3942E4B}">
                <a14:imgProps xmlns:a14="http://schemas.microsoft.com/office/drawing/2010/main" xmlns="">
                  <a14:imgLayer r:embed="rId6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>
          <a:xfrm>
            <a:off x="776792" y="2699542"/>
            <a:ext cx="648000" cy="864000"/>
          </a:xfrm>
          <a:prstGeom prst="rect">
            <a:avLst/>
          </a:prstGeom>
        </p:spPr>
      </p:pic>
      <p:pic>
        <p:nvPicPr>
          <p:cNvPr id="14" name="Afbeelding 13"/>
          <p:cNvPicPr preferRelativeResize="0">
            <a:picLocks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>
          <a:xfrm>
            <a:off x="2378622" y="2699542"/>
            <a:ext cx="648000" cy="864000"/>
          </a:xfrm>
          <a:prstGeom prst="rect">
            <a:avLst/>
          </a:prstGeom>
        </p:spPr>
      </p:pic>
      <p:pic>
        <p:nvPicPr>
          <p:cNvPr id="15" name="Afbeelding 14"/>
          <p:cNvPicPr preferRelativeResize="0">
            <a:picLocks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>
          <a:xfrm>
            <a:off x="3179537" y="2699542"/>
            <a:ext cx="648000" cy="864000"/>
          </a:xfrm>
          <a:prstGeom prst="rect">
            <a:avLst/>
          </a:prstGeom>
        </p:spPr>
      </p:pic>
      <p:pic>
        <p:nvPicPr>
          <p:cNvPr id="16" name="Afbeelding 15"/>
          <p:cNvPicPr preferRelativeResize="0">
            <a:picLocks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>
          <a:xfrm>
            <a:off x="3980451" y="2699542"/>
            <a:ext cx="648000" cy="864000"/>
          </a:xfrm>
          <a:prstGeom prst="rect">
            <a:avLst/>
          </a:prstGeom>
        </p:spPr>
      </p:pic>
      <p:pic>
        <p:nvPicPr>
          <p:cNvPr id="17" name="Afbeelding 16"/>
          <p:cNvPicPr preferRelativeResize="0">
            <a:picLocks/>
          </p:cNvPicPr>
          <p:nvPr/>
        </p:nvPicPr>
        <p:blipFill rotWithShape="1">
          <a:blip r:embed="rId10" cstate="print">
            <a:extLst>
              <a:ext uri="{BEBA8EAE-BF5A-486C-A8C5-ECC9F3942E4B}">
                <a14:imgProps xmlns:a14="http://schemas.microsoft.com/office/drawing/2010/main" xmlns="">
                  <a14:imgLayer r:embed="rId11">
                    <a14:imgEffect>
                      <a14:brightnessContrast bright="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>
          <a:xfrm>
            <a:off x="3980451" y="3662924"/>
            <a:ext cx="648000" cy="864000"/>
          </a:xfrm>
          <a:prstGeom prst="rect">
            <a:avLst/>
          </a:prstGeom>
        </p:spPr>
      </p:pic>
      <p:pic>
        <p:nvPicPr>
          <p:cNvPr id="18" name="Afbeelding 17"/>
          <p:cNvPicPr preferRelativeResize="0">
            <a:picLocks/>
          </p:cNvPicPr>
          <p:nvPr/>
        </p:nvPicPr>
        <p:blipFill rotWithShape="1">
          <a:blip r:embed="rId12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>
          <a:xfrm>
            <a:off x="3179537" y="3662924"/>
            <a:ext cx="648000" cy="864000"/>
          </a:xfrm>
          <a:prstGeom prst="rect">
            <a:avLst/>
          </a:prstGeom>
        </p:spPr>
      </p:pic>
      <p:pic>
        <p:nvPicPr>
          <p:cNvPr id="19" name="Afbeelding 18"/>
          <p:cNvPicPr preferRelativeResize="0">
            <a:picLocks/>
          </p:cNvPicPr>
          <p:nvPr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>
          <a:xfrm>
            <a:off x="2378622" y="3662924"/>
            <a:ext cx="648000" cy="864000"/>
          </a:xfrm>
          <a:prstGeom prst="rect">
            <a:avLst/>
          </a:prstGeom>
        </p:spPr>
      </p:pic>
      <p:pic>
        <p:nvPicPr>
          <p:cNvPr id="20" name="Afbeelding 19"/>
          <p:cNvPicPr preferRelativeResize="0">
            <a:picLocks/>
          </p:cNvPicPr>
          <p:nvPr/>
        </p:nvPicPr>
        <p:blipFill rotWithShape="1">
          <a:blip r:embed="rId14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>
          <a:xfrm>
            <a:off x="1577707" y="3662924"/>
            <a:ext cx="648000" cy="864000"/>
          </a:xfrm>
          <a:prstGeom prst="rect">
            <a:avLst/>
          </a:prstGeom>
        </p:spPr>
      </p:pic>
      <p:sp>
        <p:nvSpPr>
          <p:cNvPr id="21" name="Rechthoek 4"/>
          <p:cNvSpPr/>
          <p:nvPr/>
        </p:nvSpPr>
        <p:spPr>
          <a:xfrm>
            <a:off x="4916483" y="1899504"/>
            <a:ext cx="3474721" cy="2054082"/>
          </a:xfrm>
          <a:custGeom>
            <a:avLst/>
            <a:gdLst/>
            <a:ahLst/>
            <a:cxnLst/>
            <a:rect l="l" t="t" r="r" b="b"/>
            <a:pathLst>
              <a:path w="1493292" h="882760">
                <a:moveTo>
                  <a:pt x="1487196" y="0"/>
                </a:moveTo>
                <a:lnTo>
                  <a:pt x="1493292" y="882760"/>
                </a:lnTo>
                <a:lnTo>
                  <a:pt x="0" y="870705"/>
                </a:lnTo>
                <a:lnTo>
                  <a:pt x="0" y="308417"/>
                </a:lnTo>
                <a:close/>
              </a:path>
            </a:pathLst>
          </a:custGeom>
          <a:blipFill dpi="0" rotWithShape="1">
            <a:blip r:embed="rId15" cstate="print">
              <a:extLst>
                <a:ext uri="{BEBA8EAE-BF5A-486C-A8C5-ECC9F3942E4B}">
                  <a14:imgProps xmlns:a14="http://schemas.microsoft.com/office/drawing/2010/main" xmlns="">
                    <a14:imgLayer r:embed="rId16">
                      <a14:imgEffect>
                        <a14:sharpenSoften amount="25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 l="-35980" t="-98118" r="-126440" b="-93595"/>
            </a:stretch>
          </a:blip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NL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89019479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ubtitel 5"/>
          <p:cNvSpPr txBox="1">
            <a:spLocks/>
          </p:cNvSpPr>
          <p:nvPr/>
        </p:nvSpPr>
        <p:spPr>
          <a:xfrm>
            <a:off x="392399" y="952448"/>
            <a:ext cx="8751601" cy="3819842"/>
          </a:xfrm>
          <a:prstGeom prst="rect">
            <a:avLst/>
          </a:prstGeom>
        </p:spPr>
        <p:txBody>
          <a:bodyPr vert="horz" lIns="90000" tIns="0" rIns="0" bIns="45720" numCol="2" rtlCol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 kern="1200" cap="all" spc="-100" baseline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lvl="0" indent="-342900">
              <a:buAutoNum type="arabicPeriod"/>
              <a:defRPr/>
            </a:pPr>
            <a:r>
              <a:rPr lang="nl-NL" cap="none" dirty="0" smtClean="0">
                <a:solidFill>
                  <a:srgbClr val="F36C21"/>
                </a:solidFill>
                <a:latin typeface="Arial"/>
              </a:rPr>
              <a:t>Vasthouden aan eigen voetbalcultuur met meer focus op winnaarsmentaliteit. </a:t>
            </a:r>
          </a:p>
          <a:p>
            <a:pPr marL="342900" lvl="0" indent="-342900">
              <a:buAutoNum type="arabicPeriod"/>
              <a:defRPr/>
            </a:pPr>
            <a:endParaRPr lang="nl-NL" cap="none" dirty="0" smtClean="0">
              <a:solidFill>
                <a:srgbClr val="F36C21"/>
              </a:solidFill>
              <a:latin typeface="Arial"/>
            </a:endParaRPr>
          </a:p>
          <a:p>
            <a:pPr marL="342900" lvl="0" indent="-342900">
              <a:buAutoNum type="arabicPeriod"/>
              <a:defRPr/>
            </a:pPr>
            <a:r>
              <a:rPr lang="nl-NL" cap="none" dirty="0" smtClean="0">
                <a:solidFill>
                  <a:srgbClr val="F36C21"/>
                </a:solidFill>
                <a:latin typeface="Arial"/>
              </a:rPr>
              <a:t>Clubs en spelers moeten bewuster omgaan met fysieke ontwikkeling. </a:t>
            </a:r>
          </a:p>
          <a:p>
            <a:pPr marL="342900" lvl="0" indent="-342900">
              <a:buFont typeface="+mj-lt"/>
              <a:buAutoNum type="arabicPeriod"/>
              <a:defRPr/>
            </a:pPr>
            <a:endParaRPr lang="nl-NL" cap="none" dirty="0" smtClean="0">
              <a:solidFill>
                <a:srgbClr val="F36C21"/>
              </a:solidFill>
              <a:latin typeface="Arial"/>
            </a:endParaRPr>
          </a:p>
          <a:p>
            <a:pPr marL="342900" lvl="0" indent="-342900">
              <a:buFont typeface="+mj-lt"/>
              <a:buAutoNum type="arabicPeriod"/>
              <a:defRPr/>
            </a:pPr>
            <a:r>
              <a:rPr lang="nl-NL" cap="none" dirty="0" smtClean="0">
                <a:solidFill>
                  <a:srgbClr val="F36C21"/>
                </a:solidFill>
                <a:latin typeface="Arial"/>
              </a:rPr>
              <a:t>Scouts opleiden om ook de fysieke en mentale aspecten </a:t>
            </a:r>
            <a:r>
              <a:rPr lang="nl-NL" cap="none" dirty="0">
                <a:solidFill>
                  <a:srgbClr val="F36C21"/>
                </a:solidFill>
                <a:latin typeface="Arial"/>
              </a:rPr>
              <a:t> </a:t>
            </a:r>
            <a:r>
              <a:rPr lang="nl-NL" cap="none" dirty="0" smtClean="0">
                <a:solidFill>
                  <a:srgbClr val="F36C21"/>
                </a:solidFill>
                <a:latin typeface="Arial"/>
              </a:rPr>
              <a:t>                  van spelers beter te leren herkennen. </a:t>
            </a:r>
          </a:p>
          <a:p>
            <a:pPr marL="342900" lvl="0" indent="-342900">
              <a:buAutoNum type="arabicPeriod"/>
              <a:defRPr/>
            </a:pPr>
            <a:endParaRPr lang="nl-NL" cap="none" dirty="0" smtClean="0">
              <a:solidFill>
                <a:srgbClr val="F36C21"/>
              </a:solidFill>
              <a:latin typeface="Arial"/>
            </a:endParaRPr>
          </a:p>
          <a:p>
            <a:pPr marL="342900" lvl="0" indent="-342900">
              <a:buAutoNum type="arabicPeriod"/>
              <a:defRPr/>
            </a:pPr>
            <a:r>
              <a:rPr lang="nl-NL" cap="none" dirty="0" smtClean="0">
                <a:solidFill>
                  <a:srgbClr val="F36C21"/>
                </a:solidFill>
                <a:latin typeface="Arial"/>
              </a:rPr>
              <a:t>Diversiteit van de trainersstaf. </a:t>
            </a:r>
          </a:p>
          <a:p>
            <a:pPr marL="342900" lvl="0" indent="-342900">
              <a:buAutoNum type="arabicPeriod"/>
              <a:defRPr/>
            </a:pPr>
            <a:endParaRPr lang="nl-NL" cap="none" dirty="0" smtClean="0">
              <a:solidFill>
                <a:srgbClr val="F36C21"/>
              </a:solidFill>
              <a:latin typeface="Arial"/>
            </a:endParaRPr>
          </a:p>
          <a:p>
            <a:pPr marL="342900" lvl="0" indent="-342900">
              <a:buAutoNum type="arabicPeriod"/>
              <a:defRPr/>
            </a:pPr>
            <a:r>
              <a:rPr lang="nl-NL" cap="none" dirty="0" smtClean="0">
                <a:solidFill>
                  <a:srgbClr val="F36C21"/>
                </a:solidFill>
                <a:latin typeface="Arial"/>
              </a:rPr>
              <a:t>Opleidingsplicht voor </a:t>
            </a:r>
            <a:r>
              <a:rPr lang="nl-NL" cap="none" dirty="0" err="1" smtClean="0">
                <a:solidFill>
                  <a:srgbClr val="F36C21"/>
                </a:solidFill>
                <a:latin typeface="Arial"/>
              </a:rPr>
              <a:t>BVO’s</a:t>
            </a:r>
            <a:endParaRPr lang="nl-NL" cap="none" dirty="0" smtClean="0">
              <a:solidFill>
                <a:srgbClr val="F36C21"/>
              </a:solidFill>
              <a:latin typeface="Arial"/>
            </a:endParaRPr>
          </a:p>
          <a:p>
            <a:pPr marL="342900" lvl="0" indent="-342900">
              <a:buAutoNum type="arabicPeriod"/>
              <a:defRPr/>
            </a:pPr>
            <a:endParaRPr lang="nl-NL" cap="none" dirty="0" smtClean="0">
              <a:solidFill>
                <a:srgbClr val="F36C21"/>
              </a:solidFill>
              <a:latin typeface="Arial"/>
            </a:endParaRPr>
          </a:p>
          <a:p>
            <a:pPr marL="342900" lvl="0" indent="-342900">
              <a:buAutoNum type="arabicPeriod"/>
              <a:defRPr/>
            </a:pPr>
            <a:r>
              <a:rPr lang="nl-NL" cap="none" dirty="0" smtClean="0">
                <a:solidFill>
                  <a:srgbClr val="F36C21"/>
                </a:solidFill>
                <a:latin typeface="Arial"/>
              </a:rPr>
              <a:t>Kwaliteit van de jeugdtrainers moet omhoog.  </a:t>
            </a:r>
          </a:p>
          <a:p>
            <a:pPr marL="342900" lvl="0" indent="-342900">
              <a:buFont typeface="+mj-lt"/>
              <a:buAutoNum type="arabicPeriod"/>
              <a:defRPr/>
            </a:pPr>
            <a:endParaRPr lang="nl-NL" cap="none" dirty="0" smtClean="0">
              <a:solidFill>
                <a:srgbClr val="F36C21"/>
              </a:solidFill>
              <a:latin typeface="Arial"/>
            </a:endParaRPr>
          </a:p>
          <a:p>
            <a:pPr marL="342900" lvl="0" indent="-342900">
              <a:buAutoNum type="arabicPeriod"/>
              <a:defRPr/>
            </a:pPr>
            <a:r>
              <a:rPr lang="nl-NL" cap="none" dirty="0" smtClean="0">
                <a:solidFill>
                  <a:srgbClr val="F36C21"/>
                </a:solidFill>
                <a:latin typeface="Arial"/>
              </a:rPr>
              <a:t>Ook bij het eerste elftal gaat de opleiding door. </a:t>
            </a:r>
          </a:p>
          <a:p>
            <a:pPr marL="342900" lvl="0" indent="-342900">
              <a:buFont typeface="+mj-lt"/>
              <a:buAutoNum type="arabicPeriod"/>
              <a:defRPr/>
            </a:pPr>
            <a:endParaRPr lang="nl-NL" cap="none" dirty="0" smtClean="0">
              <a:solidFill>
                <a:srgbClr val="F36C21"/>
              </a:solidFill>
              <a:latin typeface="Arial"/>
            </a:endParaRPr>
          </a:p>
          <a:p>
            <a:pPr marL="342900" lvl="0" indent="-342900">
              <a:buAutoNum type="arabicPeriod"/>
              <a:defRPr/>
            </a:pPr>
            <a:r>
              <a:rPr lang="nl-NL" cap="none" dirty="0" smtClean="0">
                <a:solidFill>
                  <a:srgbClr val="F36C21"/>
                </a:solidFill>
                <a:latin typeface="Arial"/>
              </a:rPr>
              <a:t>Structureel meer weerstand </a:t>
            </a:r>
            <a:r>
              <a:rPr lang="nl-NL" cap="none" dirty="0" err="1" smtClean="0">
                <a:solidFill>
                  <a:srgbClr val="F36C21"/>
                </a:solidFill>
                <a:latin typeface="Arial"/>
              </a:rPr>
              <a:t>creëren</a:t>
            </a:r>
            <a:r>
              <a:rPr lang="nl-NL" cap="none" dirty="0" smtClean="0">
                <a:solidFill>
                  <a:srgbClr val="F36C21"/>
                </a:solidFill>
                <a:latin typeface="Arial"/>
              </a:rPr>
              <a:t>. </a:t>
            </a:r>
          </a:p>
          <a:p>
            <a:pPr marL="342900" lvl="0" indent="-342900">
              <a:buAutoNum type="arabicPeriod"/>
              <a:defRPr/>
            </a:pPr>
            <a:endParaRPr lang="nl-NL" cap="none" dirty="0" smtClean="0">
              <a:solidFill>
                <a:srgbClr val="F36C21"/>
              </a:solidFill>
              <a:latin typeface="Arial"/>
            </a:endParaRPr>
          </a:p>
          <a:p>
            <a:pPr marL="342900" indent="-342900">
              <a:buFont typeface="Arial" panose="020B0604020202020204" pitchFamily="34" charset="0"/>
              <a:buAutoNum type="arabicPeriod"/>
              <a:defRPr/>
            </a:pPr>
            <a:r>
              <a:rPr lang="nl-NL" cap="none" dirty="0" smtClean="0">
                <a:solidFill>
                  <a:srgbClr val="F36C21"/>
                </a:solidFill>
                <a:latin typeface="Arial"/>
              </a:rPr>
              <a:t>Cursussen meer op maat. </a:t>
            </a:r>
          </a:p>
          <a:p>
            <a:pPr lvl="0">
              <a:defRPr/>
            </a:pPr>
            <a:endParaRPr lang="nl-NL" cap="none" dirty="0" smtClean="0">
              <a:solidFill>
                <a:srgbClr val="F36C21"/>
              </a:solidFill>
              <a:latin typeface="Arial"/>
            </a:endParaRPr>
          </a:p>
          <a:p>
            <a:pPr lvl="0">
              <a:defRPr/>
            </a:pPr>
            <a:r>
              <a:rPr lang="nl-NL" cap="none" dirty="0" smtClean="0">
                <a:solidFill>
                  <a:srgbClr val="F36C21"/>
                </a:solidFill>
                <a:latin typeface="Arial"/>
              </a:rPr>
              <a:t>10.    Hogere eisen stellen aan verdedigen. </a:t>
            </a:r>
          </a:p>
          <a:p>
            <a:pPr lvl="0">
              <a:defRPr/>
            </a:pPr>
            <a:endParaRPr lang="nl-NL" cap="none" dirty="0" smtClean="0">
              <a:solidFill>
                <a:srgbClr val="F36C21"/>
              </a:solidFill>
              <a:latin typeface="Arial"/>
            </a:endParaRPr>
          </a:p>
          <a:p>
            <a:pPr lvl="0">
              <a:defRPr/>
            </a:pPr>
            <a:r>
              <a:rPr lang="nl-NL" cap="none" dirty="0" smtClean="0">
                <a:solidFill>
                  <a:srgbClr val="F36C21"/>
                </a:solidFill>
                <a:latin typeface="Arial"/>
              </a:rPr>
              <a:t>11.     Meer eigen verantwoordelijkheid.  </a:t>
            </a:r>
          </a:p>
          <a:p>
            <a:pPr marL="342900" lvl="0" indent="-342900">
              <a:buAutoNum type="arabicPeriod"/>
              <a:defRPr/>
            </a:pPr>
            <a:endParaRPr lang="nl-NL" cap="none" dirty="0" smtClean="0">
              <a:solidFill>
                <a:srgbClr val="F36C21"/>
              </a:solidFill>
              <a:latin typeface="Arial"/>
            </a:endParaRPr>
          </a:p>
          <a:p>
            <a:pPr marL="342900" lvl="0" indent="-342900">
              <a:buAutoNum type="arabicPeriod"/>
              <a:defRPr/>
            </a:pPr>
            <a:endParaRPr lang="nl-NL" cap="none" dirty="0" smtClean="0">
              <a:solidFill>
                <a:srgbClr val="F36C21"/>
              </a:solidFill>
              <a:latin typeface="Arial"/>
            </a:endParaRPr>
          </a:p>
          <a:p>
            <a:pPr lvl="0">
              <a:defRPr/>
            </a:pPr>
            <a:r>
              <a:rPr lang="nl-NL" cap="none" dirty="0" smtClean="0">
                <a:solidFill>
                  <a:srgbClr val="F36C21"/>
                </a:solidFill>
                <a:latin typeface="Arial"/>
              </a:rPr>
              <a:t> </a:t>
            </a:r>
          </a:p>
          <a:p>
            <a:pPr marL="342900" lvl="0" indent="-342900">
              <a:buAutoNum type="arabicPeriod"/>
              <a:defRPr/>
            </a:pPr>
            <a:endParaRPr lang="nl-NL" cap="none" dirty="0">
              <a:solidFill>
                <a:srgbClr val="F36C21"/>
              </a:solidFill>
              <a:latin typeface="Arial"/>
            </a:endParaRPr>
          </a:p>
        </p:txBody>
      </p:sp>
      <p:sp>
        <p:nvSpPr>
          <p:cNvPr id="9" name="Titel 9"/>
          <p:cNvSpPr txBox="1">
            <a:spLocks/>
          </p:cNvSpPr>
          <p:nvPr/>
        </p:nvSpPr>
        <p:spPr>
          <a:xfrm>
            <a:off x="391344" y="381029"/>
            <a:ext cx="7939976" cy="443653"/>
          </a:xfrm>
          <a:prstGeom prst="rect">
            <a:avLst/>
          </a:prstGeom>
        </p:spPr>
        <p:txBody>
          <a:bodyPr vert="horz" lIns="91440" tIns="0" rIns="91440" bIns="0" rtlCol="0" anchor="t" anchorCtr="0">
            <a:no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3200" b="1" kern="1200" cap="all" baseline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l-NL" sz="2400" dirty="0" smtClean="0">
                <a:solidFill>
                  <a:srgbClr val="253780"/>
                </a:solidFill>
                <a:latin typeface="Arial" charset="0"/>
                <a:ea typeface="Arial" charset="0"/>
                <a:cs typeface="Arial" charset="0"/>
              </a:rPr>
              <a:t>11 speerpunten</a:t>
            </a:r>
            <a:endParaRPr lang="nl-NL" sz="2400" dirty="0">
              <a:solidFill>
                <a:srgbClr val="253780"/>
              </a:solidFill>
              <a:effectLst/>
              <a:latin typeface="Arial" charset="0"/>
              <a:ea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67725152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ekst 1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ubtitel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Titel 5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Tijdelijke aanduiding voor tekst 6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9" name="Afbeelding 8" descr="16052_KNVB_Raport_winnaarsVanMorgen.pdf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6167"/>
          <a:stretch/>
        </p:blipFill>
        <p:spPr>
          <a:xfrm>
            <a:off x="4215096" y="0"/>
            <a:ext cx="3420988" cy="5143500"/>
          </a:xfrm>
          <a:prstGeom prst="rect">
            <a:avLst/>
          </a:prstGeom>
        </p:spPr>
      </p:pic>
      <p:pic>
        <p:nvPicPr>
          <p:cNvPr id="10" name="Afbeelding 9" descr="Winnaars van Morgen.pdf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6911"/>
          <a:stretch/>
        </p:blipFill>
        <p:spPr>
          <a:xfrm>
            <a:off x="827584" y="0"/>
            <a:ext cx="3393876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7732826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el 7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l-NL" dirty="0" smtClean="0"/>
              <a:t>Uitdagingen </a:t>
            </a:r>
            <a:endParaRPr lang="nl-NL" dirty="0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4294967295"/>
          </p:nvPr>
        </p:nvSpPr>
        <p:spPr>
          <a:xfrm>
            <a:off x="0" y="4767263"/>
            <a:ext cx="1619250" cy="274637"/>
          </a:xfrm>
        </p:spPr>
        <p:txBody>
          <a:bodyPr/>
          <a:lstStyle/>
          <a:p>
            <a:fld id="{EDCB0B1B-1AB7-4EF1-AACD-52A8454BFF3D}" type="datetime1">
              <a:rPr lang="en-US" smtClean="0"/>
              <a:pPr/>
              <a:t>9/19/2016</a:t>
            </a:fld>
            <a:endParaRPr lang="en-GB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4294967295"/>
          </p:nvPr>
        </p:nvSpPr>
        <p:spPr>
          <a:xfrm>
            <a:off x="7864475" y="4767263"/>
            <a:ext cx="1279525" cy="274637"/>
          </a:xfrm>
        </p:spPr>
        <p:txBody>
          <a:bodyPr/>
          <a:lstStyle/>
          <a:p>
            <a:fld id="{B4B6E70F-3EC1-48BE-B479-36C2C2208A8A}" type="slidenum">
              <a:rPr lang="en-GB" smtClean="0"/>
              <a:pPr/>
              <a:t>7</a:t>
            </a:fld>
            <a:endParaRPr lang="en-GB"/>
          </a:p>
        </p:txBody>
      </p:sp>
      <p:pic>
        <p:nvPicPr>
          <p:cNvPr id="16" name="Tijdelijke aanduiding voor afbeelding 15"/>
          <p:cNvPicPr>
            <a:picLocks noGrp="1" noChangeAspect="1"/>
          </p:cNvPicPr>
          <p:nvPr>
            <p:ph type="pic" sz="quarter" idx="10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1281" r="11281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xmlns="" val="11600618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vak 1"/>
          <p:cNvSpPr txBox="1"/>
          <p:nvPr/>
        </p:nvSpPr>
        <p:spPr>
          <a:xfrm>
            <a:off x="323528" y="1131590"/>
            <a:ext cx="864096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4000" dirty="0" smtClean="0"/>
              <a:t>TRAINERS en JEUGDLEIDERS </a:t>
            </a:r>
            <a:endParaRPr lang="nl-NL" sz="4000" dirty="0"/>
          </a:p>
        </p:txBody>
      </p:sp>
      <p:sp>
        <p:nvSpPr>
          <p:cNvPr id="3" name="Tekstvak 2"/>
          <p:cNvSpPr txBox="1"/>
          <p:nvPr/>
        </p:nvSpPr>
        <p:spPr>
          <a:xfrm>
            <a:off x="467544" y="2283718"/>
            <a:ext cx="799288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 smtClean="0"/>
              <a:t>In het amateurvoetbal zijn bij jeugdteams nog veel incompetente trainers en jeugdleiders actief. Om uitstroom te voorkomen en spelplezier te verhogen zijn goede, competente trainers hard nodig.</a:t>
            </a:r>
            <a:endParaRPr lang="nl-NL" sz="2000" dirty="0"/>
          </a:p>
        </p:txBody>
      </p:sp>
    </p:spTree>
    <p:extLst>
      <p:ext uri="{BB962C8B-B14F-4D97-AF65-F5344CB8AC3E}">
        <p14:creationId xmlns:p14="http://schemas.microsoft.com/office/powerpoint/2010/main" xmlns="" val="7889020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vak 1"/>
          <p:cNvSpPr txBox="1"/>
          <p:nvPr/>
        </p:nvSpPr>
        <p:spPr>
          <a:xfrm>
            <a:off x="503040" y="1131590"/>
            <a:ext cx="864096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4000" dirty="0" smtClean="0"/>
              <a:t>AANBEVELING </a:t>
            </a:r>
            <a:endParaRPr lang="nl-NL" sz="4000" dirty="0"/>
          </a:p>
        </p:txBody>
      </p:sp>
      <p:sp>
        <p:nvSpPr>
          <p:cNvPr id="3" name="Tekstvak 2"/>
          <p:cNvSpPr txBox="1"/>
          <p:nvPr/>
        </p:nvSpPr>
        <p:spPr>
          <a:xfrm>
            <a:off x="467544" y="2283718"/>
            <a:ext cx="763284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nl-NL" sz="2000" dirty="0" smtClean="0"/>
              <a:t>De </a:t>
            </a:r>
            <a:r>
              <a:rPr lang="nl-NL" sz="2000" dirty="0"/>
              <a:t>ruim 41.000 jeugdteams verdienen competente trainers en coaches. Er zullen in het amateurvoetbal 41.000 jeugdtrainers – en coaches worden </a:t>
            </a:r>
            <a:r>
              <a:rPr lang="nl-NL" sz="2000" dirty="0" smtClean="0"/>
              <a:t>opgeleid door </a:t>
            </a:r>
            <a:r>
              <a:rPr lang="nl-NL" sz="2000" dirty="0"/>
              <a:t>KNVB-</a:t>
            </a:r>
            <a:r>
              <a:rPr lang="nl-NL" sz="2000" dirty="0" smtClean="0"/>
              <a:t>kadercoaches</a:t>
            </a:r>
            <a:endParaRPr lang="nl-NL" sz="20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74319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KNVB Huisstijl">
  <a:themeElements>
    <a:clrScheme name="KNVB">
      <a:dk1>
        <a:srgbClr val="253780"/>
      </a:dk1>
      <a:lt1>
        <a:sysClr val="window" lastClr="FFFFFF"/>
      </a:lt1>
      <a:dk2>
        <a:srgbClr val="000000"/>
      </a:dk2>
      <a:lt2>
        <a:srgbClr val="FDE2D3"/>
      </a:lt2>
      <a:accent1>
        <a:srgbClr val="F36C21"/>
      </a:accent1>
      <a:accent2>
        <a:srgbClr val="253780"/>
      </a:accent2>
      <a:accent3>
        <a:srgbClr val="00AADB"/>
      </a:accent3>
      <a:accent4>
        <a:srgbClr val="F8A77A"/>
      </a:accent4>
      <a:accent5>
        <a:srgbClr val="7C87B3"/>
      </a:accent5>
      <a:accent6>
        <a:srgbClr val="66CCEA"/>
      </a:accent6>
      <a:hlink>
        <a:srgbClr val="0000FF"/>
      </a:hlink>
      <a:folHlink>
        <a:srgbClr val="800080"/>
      </a:folHlink>
    </a:clrScheme>
    <a:fontScheme name="Aria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KNVB Huisstijl</Template>
  <TotalTime>0</TotalTime>
  <Words>324</Words>
  <Application>Microsoft Office PowerPoint</Application>
  <PresentationFormat>Diavoorstelling (16:9)</PresentationFormat>
  <Paragraphs>56</Paragraphs>
  <Slides>15</Slides>
  <Notes>2</Notes>
  <HiddenSlides>0</HiddenSlides>
  <MMClips>0</MMClips>
  <ScaleCrop>false</ScaleCrop>
  <HeadingPairs>
    <vt:vector size="4" baseType="variant">
      <vt:variant>
        <vt:lpstr>Thema</vt:lpstr>
      </vt:variant>
      <vt:variant>
        <vt:i4>1</vt:i4>
      </vt:variant>
      <vt:variant>
        <vt:lpstr>Diatitels</vt:lpstr>
      </vt:variant>
      <vt:variant>
        <vt:i4>15</vt:i4>
      </vt:variant>
    </vt:vector>
  </HeadingPairs>
  <TitlesOfParts>
    <vt:vector size="16" baseType="lpstr">
      <vt:lpstr>KNVB Huisstijl</vt:lpstr>
      <vt:lpstr>Dia 1</vt:lpstr>
      <vt:lpstr>welkom</vt:lpstr>
      <vt:lpstr>voorzitterscongres</vt:lpstr>
      <vt:lpstr>Dia 4</vt:lpstr>
      <vt:lpstr>Dia 5</vt:lpstr>
      <vt:lpstr>Dia 6</vt:lpstr>
      <vt:lpstr>Uitdagingen </vt:lpstr>
      <vt:lpstr>Dia 8</vt:lpstr>
      <vt:lpstr>Dia 9</vt:lpstr>
      <vt:lpstr>Dia 10</vt:lpstr>
      <vt:lpstr>Dia 11</vt:lpstr>
      <vt:lpstr>Dia 12</vt:lpstr>
      <vt:lpstr>Dia 13</vt:lpstr>
      <vt:lpstr>Optimale wedstrijdvormen pupillen</vt:lpstr>
      <vt:lpstr>Invoegen deel Lennard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2015-11-18T08:16:55Z</dcterms:created>
  <dcterms:modified xsi:type="dcterms:W3CDTF">2016-09-19T07:43:22Z</dcterms:modified>
</cp:coreProperties>
</file>