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6"/>
  </p:sldMasterIdLst>
  <p:notesMasterIdLst>
    <p:notesMasterId r:id="rId22"/>
  </p:notesMasterIdLst>
  <p:sldIdLst>
    <p:sldId id="256" r:id="rId17"/>
    <p:sldId id="2247" r:id="rId18"/>
    <p:sldId id="2248" r:id="rId19"/>
    <p:sldId id="2249" r:id="rId20"/>
    <p:sldId id="2250" r:id="rId21"/>
  </p:sldIdLst>
  <p:sldSz cx="12196763"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NVB Template-set" id="{92EAF71F-FF48-4AAB-B52B-9D49B029CEE2}">
          <p14:sldIdLst>
            <p14:sldId id="256"/>
            <p14:sldId id="2247"/>
            <p14:sldId id="2248"/>
            <p14:sldId id="2249"/>
            <p14:sldId id="2250"/>
          </p14:sldIdLst>
        </p14:section>
      </p14:sectionLst>
    </p:ext>
    <p:ext uri="{EFAFB233-063F-42B5-8137-9DF3F51BA10A}">
      <p15:sldGuideLst xmlns:p15="http://schemas.microsoft.com/office/powerpoint/2012/main">
        <p15:guide id="1" orient="horz" pos="2115" userDrawn="1">
          <p15:clr>
            <a:srgbClr val="A4A3A4"/>
          </p15:clr>
        </p15:guide>
        <p15:guide id="2" pos="38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101"/>
    <a:srgbClr val="F2F8F6"/>
    <a:srgbClr val="7F7F7F"/>
    <a:srgbClr val="F2F2F2"/>
    <a:srgbClr val="E3F1EA"/>
    <a:srgbClr val="C3E5E0"/>
    <a:srgbClr val="E4F2EB"/>
    <a:srgbClr val="CDDAC8"/>
    <a:srgbClr val="E1D4BA"/>
    <a:srgbClr val="F1B3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BBFA2-52FA-48D9-999C-4FAF3FE128B9}" v="1" dt="2025-12-01T14:07:59.9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08" autoAdjust="0"/>
  </p:normalViewPr>
  <p:slideViewPr>
    <p:cSldViewPr snapToGrid="0">
      <p:cViewPr varScale="1">
        <p:scale>
          <a:sx n="70" d="100"/>
          <a:sy n="70" d="100"/>
        </p:scale>
        <p:origin x="344" y="64"/>
      </p:cViewPr>
      <p:guideLst>
        <p:guide orient="horz" pos="2115"/>
        <p:guide pos="3819"/>
      </p:guideLst>
    </p:cSldViewPr>
  </p:slideViewPr>
  <p:outlineViewPr>
    <p:cViewPr>
      <p:scale>
        <a:sx n="33" d="100"/>
        <a:sy n="33" d="100"/>
      </p:scale>
      <p:origin x="0" y="-318168"/>
    </p:cViewPr>
  </p:outlineViewPr>
  <p:notesTextViewPr>
    <p:cViewPr>
      <p:scale>
        <a:sx n="3" d="2"/>
        <a:sy n="3" d="2"/>
      </p:scale>
      <p:origin x="0" y="0"/>
    </p:cViewPr>
  </p:notesTextViewPr>
  <p:sorterViewPr>
    <p:cViewPr varScale="1">
      <p:scale>
        <a:sx n="1" d="1"/>
        <a:sy n="1" d="1"/>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5.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 Target="slides/slide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E93C1-5E82-41DC-A87E-04564D12979B}" type="datetimeFigureOut">
              <a:rPr lang="nl-NL" smtClean="0"/>
              <a:t>1-12-2025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AAA51-79F6-44A9-8DDD-352BF5A18676}" type="slidenum">
              <a:rPr lang="nl-NL" smtClean="0"/>
              <a:t>‹nr.›</a:t>
            </a:fld>
            <a:endParaRPr lang="nl-NL"/>
          </a:p>
        </p:txBody>
      </p:sp>
    </p:spTree>
    <p:extLst>
      <p:ext uri="{BB962C8B-B14F-4D97-AF65-F5344CB8AC3E}">
        <p14:creationId xmlns:p14="http://schemas.microsoft.com/office/powerpoint/2010/main" val="319015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0" name="`Titel">
            <a:extLst>
              <a:ext uri="{FF2B5EF4-FFF2-40B4-BE49-F238E27FC236}">
                <a16:creationId xmlns:a16="http://schemas.microsoft.com/office/drawing/2014/main" id="{22EA6825-A9A6-022D-BAA0-89C23B0CA081}"/>
              </a:ext>
            </a:extLst>
          </p:cNvPr>
          <p:cNvSpPr>
            <a:spLocks noGrp="1"/>
          </p:cNvSpPr>
          <p:nvPr>
            <p:ph type="title" hasCustomPrompt="1"/>
          </p:nvPr>
        </p:nvSpPr>
        <p:spPr>
          <a:xfrm flipH="1">
            <a:off x="465971" y="849058"/>
            <a:ext cx="7240440" cy="302094"/>
          </a:xfrm>
          <a:prstGeom prst="rect">
            <a:avLst/>
          </a:prstGeom>
          <a:noFill/>
        </p:spPr>
        <p:txBody>
          <a:bodyPr vert="horz" wrap="none" lIns="0" tIns="0" rIns="0" bIns="0" rtlCol="0" anchor="t">
            <a:noAutofit/>
          </a:bodyPr>
          <a:lstStyle/>
          <a:p>
            <a:r>
              <a:rPr lang="nl-NL" dirty="0"/>
              <a:t>PLAATS HIER JE TITEL</a:t>
            </a:r>
            <a:endParaRPr lang="en-US" dirty="0"/>
          </a:p>
        </p:txBody>
      </p:sp>
      <p:sp>
        <p:nvSpPr>
          <p:cNvPr id="20" name="Date Placeholder 3">
            <a:extLst>
              <a:ext uri="{FF2B5EF4-FFF2-40B4-BE49-F238E27FC236}">
                <a16:creationId xmlns:a16="http://schemas.microsoft.com/office/drawing/2014/main" id="{E12F328D-EBC7-3C05-3266-FF76BB3E629F}"/>
              </a:ext>
            </a:extLst>
          </p:cNvPr>
          <p:cNvSpPr>
            <a:spLocks noGrp="1"/>
          </p:cNvSpPr>
          <p:nvPr>
            <p:ph type="dt" sz="half" idx="2"/>
          </p:nvPr>
        </p:nvSpPr>
        <p:spPr>
          <a:xfrm>
            <a:off x="429847" y="6348612"/>
            <a:ext cx="999446" cy="259675"/>
          </a:xfrm>
          <a:prstGeom prst="roundRect">
            <a:avLst>
              <a:gd name="adj" fmla="val 50000"/>
            </a:avLst>
          </a:prstGeom>
          <a:solidFill>
            <a:schemeClr val="accent5"/>
          </a:solidFill>
        </p:spPr>
        <p:txBody>
          <a:bodyPr vert="horz" wrap="none" lIns="72000" tIns="0" rIns="72000" bIns="0" rtlCol="0" anchor="ctr">
            <a:spAutoFit/>
          </a:bodyPr>
          <a:lstStyle>
            <a:lvl1pPr algn="ctr">
              <a:defRPr sz="1200">
                <a:solidFill>
                  <a:schemeClr val="bg2"/>
                </a:solidFill>
                <a:latin typeface="+mn-lt"/>
              </a:defRPr>
            </a:lvl1pPr>
          </a:lstStyle>
          <a:p>
            <a:endParaRPr lang="nl-NL" dirty="0"/>
          </a:p>
        </p:txBody>
      </p:sp>
      <p:sp>
        <p:nvSpPr>
          <p:cNvPr id="21" name="Slide Number Placeholder 5">
            <a:extLst>
              <a:ext uri="{FF2B5EF4-FFF2-40B4-BE49-F238E27FC236}">
                <a16:creationId xmlns:a16="http://schemas.microsoft.com/office/drawing/2014/main" id="{28A397B8-14D4-C100-3259-15B290FEC763}"/>
              </a:ext>
            </a:extLst>
          </p:cNvPr>
          <p:cNvSpPr>
            <a:spLocks noGrp="1"/>
          </p:cNvSpPr>
          <p:nvPr>
            <p:ph type="sldNum" sz="quarter" idx="4"/>
          </p:nvPr>
        </p:nvSpPr>
        <p:spPr>
          <a:xfrm>
            <a:off x="11010110" y="6348613"/>
            <a:ext cx="492024"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fld id="{ACB7119F-C2DF-4234-B3BD-A33ADD8FB4F3}" type="slidenum">
              <a:rPr lang="nl-NL" smtClean="0"/>
              <a:pPr/>
              <a:t>‹nr.›</a:t>
            </a:fld>
            <a:endParaRPr lang="nl-NL" dirty="0"/>
          </a:p>
        </p:txBody>
      </p:sp>
      <p:sp>
        <p:nvSpPr>
          <p:cNvPr id="24" name="Footer Placeholder 4">
            <a:extLst>
              <a:ext uri="{FF2B5EF4-FFF2-40B4-BE49-F238E27FC236}">
                <a16:creationId xmlns:a16="http://schemas.microsoft.com/office/drawing/2014/main" id="{FBD59C9B-B97C-BBBF-AF9E-C0D059C7AB93}"/>
              </a:ext>
            </a:extLst>
          </p:cNvPr>
          <p:cNvSpPr>
            <a:spLocks noGrp="1"/>
          </p:cNvSpPr>
          <p:nvPr>
            <p:ph type="ftr" sz="quarter" idx="3"/>
          </p:nvPr>
        </p:nvSpPr>
        <p:spPr>
          <a:xfrm>
            <a:off x="8029614" y="374820"/>
            <a:ext cx="3472515" cy="190788"/>
          </a:xfrm>
          <a:prstGeom prst="rect">
            <a:avLst/>
          </a:prstGeom>
          <a:noFill/>
        </p:spPr>
        <p:txBody>
          <a:bodyPr vert="horz" wrap="square" lIns="0" tIns="0" rIns="0" bIns="0" rtlCol="0" anchor="ctr">
            <a:spAutoFit/>
          </a:bodyPr>
          <a:lstStyle>
            <a:lvl1pPr algn="l">
              <a:defRPr sz="1200" b="1" i="0">
                <a:solidFill>
                  <a:schemeClr val="bg2"/>
                </a:solidFill>
                <a:latin typeface="Arial Black" panose="020B0604020202020204" pitchFamily="34" charset="0"/>
                <a:cs typeface="Arial Black" panose="020B0604020202020204" pitchFamily="34" charset="0"/>
              </a:defRPr>
            </a:lvl1pPr>
          </a:lstStyle>
          <a:p>
            <a:endParaRPr lang="nl-NL" dirty="0"/>
          </a:p>
        </p:txBody>
      </p:sp>
      <p:sp>
        <p:nvSpPr>
          <p:cNvPr id="28" name="Tekstvak 27">
            <a:extLst>
              <a:ext uri="{FF2B5EF4-FFF2-40B4-BE49-F238E27FC236}">
                <a16:creationId xmlns:a16="http://schemas.microsoft.com/office/drawing/2014/main" id="{F2BA6174-8C8C-0F5E-834C-81345D101E9D}"/>
              </a:ext>
            </a:extLst>
          </p:cNvPr>
          <p:cNvSpPr txBox="1"/>
          <p:nvPr userDrawn="1"/>
        </p:nvSpPr>
        <p:spPr>
          <a:xfrm>
            <a:off x="465971" y="331714"/>
            <a:ext cx="3162300" cy="276999"/>
          </a:xfrm>
          <a:prstGeom prst="rect">
            <a:avLst/>
          </a:prstGeom>
          <a:noFill/>
        </p:spPr>
        <p:txBody>
          <a:bodyPr wrap="square" lIns="0" rtlCol="0">
            <a:spAutoFit/>
          </a:bodyPr>
          <a:lstStyle/>
          <a:p>
            <a:pPr marL="0" lvl="0" algn="l" defTabSz="457200" rtl="0" eaLnBrk="1" latinLnBrk="0" hangingPunct="1"/>
            <a:r>
              <a:rPr lang="nl-NL" sz="1200" b="1" i="0" kern="1200" dirty="0">
                <a:solidFill>
                  <a:schemeClr val="bg2"/>
                </a:solidFill>
                <a:latin typeface="Arial Black" panose="020B0604020202020204" pitchFamily="34" charset="0"/>
                <a:ea typeface="+mn-ea"/>
                <a:cs typeface="Arial Black" panose="020B0604020202020204" pitchFamily="34" charset="0"/>
              </a:rPr>
              <a:t>KNVB</a:t>
            </a:r>
          </a:p>
        </p:txBody>
      </p:sp>
      <p:sp>
        <p:nvSpPr>
          <p:cNvPr id="2" name="Titel 1">
            <a:extLst>
              <a:ext uri="{FF2B5EF4-FFF2-40B4-BE49-F238E27FC236}">
                <a16:creationId xmlns:a16="http://schemas.microsoft.com/office/drawing/2014/main" id="{59A04D9F-5A42-746D-488D-71CB973FD89E}"/>
              </a:ext>
            </a:extLst>
          </p:cNvPr>
          <p:cNvSpPr txBox="1">
            <a:spLocks/>
          </p:cNvSpPr>
          <p:nvPr userDrawn="1"/>
        </p:nvSpPr>
        <p:spPr>
          <a:xfrm flipH="1">
            <a:off x="465971" y="-553344"/>
            <a:ext cx="11036159" cy="302094"/>
          </a:xfrm>
          <a:prstGeom prst="rect">
            <a:avLst/>
          </a:prstGeom>
          <a:noFill/>
        </p:spPr>
        <p:txBody>
          <a:bodyPr vert="horz" wrap="none" lIns="0" tIns="0" rIns="0" bIns="0" rtlCol="0" anchor="t">
            <a:noAutofit/>
          </a:bodyPr>
          <a:lstStyle>
            <a:lvl1pPr algn="ctr" defTabSz="914400" rtl="0" eaLnBrk="1" latinLnBrk="0" hangingPunct="1">
              <a:lnSpc>
                <a:spcPct val="90000"/>
              </a:lnSpc>
              <a:spcBef>
                <a:spcPct val="0"/>
              </a:spcBef>
              <a:buNone/>
              <a:defRPr sz="2100" b="1" i="0" kern="1200" cap="all" baseline="0">
                <a:solidFill>
                  <a:schemeClr val="bg2"/>
                </a:solidFill>
                <a:latin typeface="+mn-lt"/>
                <a:ea typeface="+mj-ea"/>
                <a:cs typeface="Arial Black" panose="020B0604020202020204" pitchFamily="34" charset="0"/>
              </a:defRPr>
            </a:lvl1pPr>
          </a:lstStyle>
          <a:p>
            <a:r>
              <a:rPr lang="nl-NL" spc="300" dirty="0"/>
              <a:t>Alleen titel</a:t>
            </a:r>
          </a:p>
        </p:txBody>
      </p:sp>
    </p:spTree>
    <p:extLst>
      <p:ext uri="{BB962C8B-B14F-4D97-AF65-F5344CB8AC3E}">
        <p14:creationId xmlns:p14="http://schemas.microsoft.com/office/powerpoint/2010/main" val="42179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kst + Foto (S)">
    <p:spTree>
      <p:nvGrpSpPr>
        <p:cNvPr id="1" name=""/>
        <p:cNvGrpSpPr/>
        <p:nvPr/>
      </p:nvGrpSpPr>
      <p:grpSpPr>
        <a:xfrm>
          <a:off x="0" y="0"/>
          <a:ext cx="0" cy="0"/>
          <a:chOff x="0" y="0"/>
          <a:chExt cx="0" cy="0"/>
        </a:xfrm>
      </p:grpSpPr>
      <p:sp>
        <p:nvSpPr>
          <p:cNvPr id="2" name="Tijdelijke aanduiding voor titel 28">
            <a:extLst>
              <a:ext uri="{FF2B5EF4-FFF2-40B4-BE49-F238E27FC236}">
                <a16:creationId xmlns:a16="http://schemas.microsoft.com/office/drawing/2014/main" id="{92D2CFD3-0F14-20E2-21C5-B63AFAA3B03F}"/>
              </a:ext>
            </a:extLst>
          </p:cNvPr>
          <p:cNvSpPr>
            <a:spLocks noGrp="1"/>
          </p:cNvSpPr>
          <p:nvPr>
            <p:ph type="title"/>
          </p:nvPr>
        </p:nvSpPr>
        <p:spPr>
          <a:xfrm flipH="1">
            <a:off x="465970" y="849058"/>
            <a:ext cx="7235780" cy="302094"/>
          </a:xfrm>
          <a:prstGeom prst="rect">
            <a:avLst/>
          </a:prstGeom>
          <a:noFill/>
        </p:spPr>
        <p:txBody>
          <a:bodyPr vert="horz" wrap="none" lIns="0" tIns="0" rIns="0" bIns="0" rtlCol="0" anchor="t">
            <a:noAutofit/>
          </a:bodyPr>
          <a:lstStyle/>
          <a:p>
            <a:r>
              <a:rPr lang="nl-NL" dirty="0"/>
              <a:t>PLAATS HIER JE TITEL</a:t>
            </a:r>
            <a:endParaRPr lang="en-US" dirty="0"/>
          </a:p>
        </p:txBody>
      </p:sp>
      <p:sp>
        <p:nvSpPr>
          <p:cNvPr id="9" name="Tijdelijke aanduiding voor tekst 17">
            <a:extLst>
              <a:ext uri="{FF2B5EF4-FFF2-40B4-BE49-F238E27FC236}">
                <a16:creationId xmlns:a16="http://schemas.microsoft.com/office/drawing/2014/main" id="{7070859D-549F-6AE8-E9FC-A49A05C7EBEA}"/>
              </a:ext>
            </a:extLst>
          </p:cNvPr>
          <p:cNvSpPr>
            <a:spLocks noGrp="1"/>
          </p:cNvSpPr>
          <p:nvPr>
            <p:ph type="body" sz="quarter" idx="10"/>
          </p:nvPr>
        </p:nvSpPr>
        <p:spPr>
          <a:xfrm>
            <a:off x="464604" y="1329439"/>
            <a:ext cx="7235780" cy="4883929"/>
          </a:xfrm>
        </p:spPr>
        <p:txBody>
          <a:bodyPr numCol="1" spcCol="360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afbeelding 168">
            <a:extLst>
              <a:ext uri="{FF2B5EF4-FFF2-40B4-BE49-F238E27FC236}">
                <a16:creationId xmlns:a16="http://schemas.microsoft.com/office/drawing/2014/main" id="{1DB9B5AF-0291-0F3C-3EE7-017C8887F4D5}"/>
              </a:ext>
            </a:extLst>
          </p:cNvPr>
          <p:cNvSpPr>
            <a:spLocks noGrp="1" noChangeAspect="1"/>
          </p:cNvSpPr>
          <p:nvPr>
            <p:ph type="pic" idx="15" hasCustomPrompt="1"/>
          </p:nvPr>
        </p:nvSpPr>
        <p:spPr>
          <a:xfrm>
            <a:off x="8029614" y="819561"/>
            <a:ext cx="3472520" cy="5393807"/>
          </a:xfrm>
          <a:prstGeom prst="rect">
            <a:avLst/>
          </a:prstGeom>
          <a:solidFill>
            <a:schemeClr val="bg1">
              <a:lumMod val="95000"/>
            </a:schemeClr>
          </a:solidFill>
        </p:spPr>
        <p:txBody>
          <a:bodyPr wrap="square" lIns="0" tIns="0" rIns="0" bIns="1944000" anchor="ctr">
            <a:noAutofit/>
          </a:bodyPr>
          <a:lstStyle>
            <a:lvl1pPr marL="0" indent="0" algn="ctr">
              <a:lnSpc>
                <a:spcPct val="100000"/>
              </a:lnSpc>
              <a:spcBef>
                <a:spcPts val="0"/>
              </a:spcBef>
              <a:buNone/>
              <a:defRPr sz="14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Selecteer dit kader, </a:t>
            </a:r>
            <a:br>
              <a:rPr lang="nl-NL" dirty="0"/>
            </a:br>
            <a:r>
              <a:rPr lang="nl-NL" dirty="0"/>
              <a:t>ga naar de tab ‘Slidebuilder’, </a:t>
            </a:r>
            <a:br>
              <a:rPr lang="nl-NL" dirty="0"/>
            </a:br>
            <a:r>
              <a:rPr lang="nl-NL" dirty="0"/>
              <a:t>klik op ‘Afbeeldingen’, selecteer </a:t>
            </a:r>
            <a:br>
              <a:rPr lang="nl-NL" dirty="0"/>
            </a:br>
            <a:r>
              <a:rPr lang="nl-NL" dirty="0"/>
              <a:t>de gewenste afbeelding en </a:t>
            </a:r>
            <a:br>
              <a:rPr lang="nl-NL" dirty="0"/>
            </a:br>
            <a:r>
              <a:rPr lang="nl-NL" dirty="0"/>
              <a:t>klik op ‘Invoegen’.</a:t>
            </a:r>
          </a:p>
        </p:txBody>
      </p:sp>
      <p:sp>
        <p:nvSpPr>
          <p:cNvPr id="15" name="Date Placeholder 3">
            <a:extLst>
              <a:ext uri="{FF2B5EF4-FFF2-40B4-BE49-F238E27FC236}">
                <a16:creationId xmlns:a16="http://schemas.microsoft.com/office/drawing/2014/main" id="{A7AD2F9D-09EB-19CC-E1B6-B4D2F5E45B6D}"/>
              </a:ext>
            </a:extLst>
          </p:cNvPr>
          <p:cNvSpPr>
            <a:spLocks noGrp="1"/>
          </p:cNvSpPr>
          <p:nvPr>
            <p:ph type="dt" sz="half" idx="2"/>
          </p:nvPr>
        </p:nvSpPr>
        <p:spPr>
          <a:xfrm>
            <a:off x="429847" y="7364612"/>
            <a:ext cx="999446" cy="259675"/>
          </a:xfrm>
          <a:prstGeom prst="roundRect">
            <a:avLst>
              <a:gd name="adj" fmla="val 50000"/>
            </a:avLst>
          </a:prstGeom>
          <a:solidFill>
            <a:schemeClr val="accent5"/>
          </a:solidFill>
        </p:spPr>
        <p:txBody>
          <a:bodyPr vert="horz" wrap="none" lIns="72000" tIns="0" rIns="72000" bIns="0" rtlCol="0" anchor="ctr">
            <a:spAutoFit/>
          </a:bodyPr>
          <a:lstStyle>
            <a:lvl1pPr algn="ctr">
              <a:defRPr sz="1200">
                <a:solidFill>
                  <a:schemeClr val="bg2"/>
                </a:solidFill>
                <a:latin typeface="+mn-lt"/>
              </a:defRPr>
            </a:lvl1pPr>
          </a:lstStyle>
          <a:p>
            <a:endParaRPr lang="nl-NL" dirty="0"/>
          </a:p>
        </p:txBody>
      </p:sp>
      <p:sp>
        <p:nvSpPr>
          <p:cNvPr id="16" name="Slide Number Placeholder 5">
            <a:extLst>
              <a:ext uri="{FF2B5EF4-FFF2-40B4-BE49-F238E27FC236}">
                <a16:creationId xmlns:a16="http://schemas.microsoft.com/office/drawing/2014/main" id="{4D6B40F5-5639-A048-5088-2CF59BBC5646}"/>
              </a:ext>
            </a:extLst>
          </p:cNvPr>
          <p:cNvSpPr>
            <a:spLocks noGrp="1"/>
          </p:cNvSpPr>
          <p:nvPr>
            <p:ph type="sldNum" sz="quarter" idx="4"/>
          </p:nvPr>
        </p:nvSpPr>
        <p:spPr>
          <a:xfrm>
            <a:off x="11010110" y="6348613"/>
            <a:ext cx="492024" cy="259675"/>
          </a:xfrm>
          <a:prstGeom prst="roundRect">
            <a:avLst>
              <a:gd name="adj" fmla="val 50000"/>
            </a:avLst>
          </a:prstGeom>
          <a:noFill/>
        </p:spPr>
        <p:txBody>
          <a:bodyPr vert="horz" wrap="none" lIns="72000" tIns="0" rIns="72000" bIns="0" rtlCol="0" anchor="ctr">
            <a:spAutoFit/>
          </a:bodyPr>
          <a:lstStyle>
            <a:lvl1pPr algn="r">
              <a:defRPr sz="1200">
                <a:solidFill>
                  <a:schemeClr val="bg2"/>
                </a:solidFill>
                <a:latin typeface="+mn-lt"/>
              </a:defRPr>
            </a:lvl1pPr>
          </a:lstStyle>
          <a:p>
            <a:fld id="{ACB7119F-C2DF-4234-B3BD-A33ADD8FB4F3}" type="slidenum">
              <a:rPr lang="nl-NL"/>
              <a:pPr/>
              <a:t>‹nr.›</a:t>
            </a:fld>
            <a:endParaRPr lang="nl-NL" dirty="0"/>
          </a:p>
        </p:txBody>
      </p:sp>
      <p:sp>
        <p:nvSpPr>
          <p:cNvPr id="19" name="Footer Placeholder 4">
            <a:extLst>
              <a:ext uri="{FF2B5EF4-FFF2-40B4-BE49-F238E27FC236}">
                <a16:creationId xmlns:a16="http://schemas.microsoft.com/office/drawing/2014/main" id="{5A53830A-76FC-7B96-1410-ECEDFA7C4DE8}"/>
              </a:ext>
            </a:extLst>
          </p:cNvPr>
          <p:cNvSpPr>
            <a:spLocks noGrp="1"/>
          </p:cNvSpPr>
          <p:nvPr>
            <p:ph type="ftr" sz="quarter" idx="3"/>
          </p:nvPr>
        </p:nvSpPr>
        <p:spPr>
          <a:xfrm>
            <a:off x="8029614" y="374820"/>
            <a:ext cx="3472515" cy="190788"/>
          </a:xfrm>
          <a:prstGeom prst="rect">
            <a:avLst/>
          </a:prstGeom>
          <a:noFill/>
        </p:spPr>
        <p:txBody>
          <a:bodyPr vert="horz" wrap="square" lIns="0" tIns="0" rIns="0" bIns="0" rtlCol="0" anchor="ctr">
            <a:spAutoFit/>
          </a:bodyPr>
          <a:lstStyle>
            <a:lvl1pPr algn="l">
              <a:defRPr sz="1200" b="1" i="0">
                <a:solidFill>
                  <a:schemeClr val="bg2"/>
                </a:solidFill>
                <a:latin typeface="Arial Black" panose="020B0604020202020204" pitchFamily="34" charset="0"/>
                <a:cs typeface="Arial Black" panose="020B0604020202020204" pitchFamily="34" charset="0"/>
              </a:defRPr>
            </a:lvl1pPr>
          </a:lstStyle>
          <a:p>
            <a:endParaRPr lang="nl-NL" dirty="0"/>
          </a:p>
        </p:txBody>
      </p:sp>
      <p:sp>
        <p:nvSpPr>
          <p:cNvPr id="20" name="Tekstvak 19">
            <a:extLst>
              <a:ext uri="{FF2B5EF4-FFF2-40B4-BE49-F238E27FC236}">
                <a16:creationId xmlns:a16="http://schemas.microsoft.com/office/drawing/2014/main" id="{FE848430-1893-F671-508E-B837946AF89E}"/>
              </a:ext>
            </a:extLst>
          </p:cNvPr>
          <p:cNvSpPr txBox="1"/>
          <p:nvPr userDrawn="1"/>
        </p:nvSpPr>
        <p:spPr>
          <a:xfrm>
            <a:off x="465971" y="331714"/>
            <a:ext cx="3162300" cy="276999"/>
          </a:xfrm>
          <a:prstGeom prst="rect">
            <a:avLst/>
          </a:prstGeom>
          <a:noFill/>
        </p:spPr>
        <p:txBody>
          <a:bodyPr wrap="square" lIns="0" rtlCol="0">
            <a:spAutoFit/>
          </a:bodyPr>
          <a:lstStyle/>
          <a:p>
            <a:pPr marL="0" lvl="0" algn="l" defTabSz="457200" rtl="0" eaLnBrk="1" latinLnBrk="0" hangingPunct="1"/>
            <a:r>
              <a:rPr lang="nl-NL" sz="1200" b="1" i="0" kern="1200" dirty="0">
                <a:solidFill>
                  <a:schemeClr val="bg2"/>
                </a:solidFill>
                <a:latin typeface="Arial Black" panose="020B0604020202020204" pitchFamily="34" charset="0"/>
                <a:ea typeface="+mn-ea"/>
                <a:cs typeface="Arial Black" panose="020B0604020202020204" pitchFamily="34" charset="0"/>
              </a:rPr>
              <a:t>KNVB</a:t>
            </a:r>
          </a:p>
        </p:txBody>
      </p:sp>
      <p:grpSp>
        <p:nvGrpSpPr>
          <p:cNvPr id="21" name="INSTRUCTIE">
            <a:extLst>
              <a:ext uri="{FF2B5EF4-FFF2-40B4-BE49-F238E27FC236}">
                <a16:creationId xmlns:a16="http://schemas.microsoft.com/office/drawing/2014/main" id="{05E86AEB-6EF4-CAD6-ED8D-4E3CC58E2BFE}"/>
              </a:ext>
            </a:extLst>
          </p:cNvPr>
          <p:cNvGrpSpPr/>
          <p:nvPr userDrawn="1"/>
        </p:nvGrpSpPr>
        <p:grpSpPr>
          <a:xfrm>
            <a:off x="-3786437" y="0"/>
            <a:ext cx="3693386" cy="5359349"/>
            <a:chOff x="-3786437" y="0"/>
            <a:chExt cx="3693386" cy="5359349"/>
          </a:xfrm>
        </p:grpSpPr>
        <p:sp>
          <p:nvSpPr>
            <p:cNvPr id="22" name="Rechthoek 21">
              <a:extLst>
                <a:ext uri="{FF2B5EF4-FFF2-40B4-BE49-F238E27FC236}">
                  <a16:creationId xmlns:a16="http://schemas.microsoft.com/office/drawing/2014/main" id="{1A2FC67D-F35C-2274-03F1-E487A614C49C}"/>
                </a:ext>
              </a:extLst>
            </p:cNvPr>
            <p:cNvSpPr/>
            <p:nvPr userDrawn="1"/>
          </p:nvSpPr>
          <p:spPr>
            <a:xfrm>
              <a:off x="-3786165" y="0"/>
              <a:ext cx="3593091" cy="4641338"/>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Tekst niveaus kiezen</a:t>
              </a:r>
            </a:p>
          </p:txBody>
        </p:sp>
        <p:sp>
          <p:nvSpPr>
            <p:cNvPr id="23" name="Ovaal 22">
              <a:extLst>
                <a:ext uri="{FF2B5EF4-FFF2-40B4-BE49-F238E27FC236}">
                  <a16:creationId xmlns:a16="http://schemas.microsoft.com/office/drawing/2014/main" id="{96DE3E37-F515-A121-60E1-30846286C000}"/>
                </a:ext>
              </a:extLst>
            </p:cNvPr>
            <p:cNvSpPr/>
            <p:nvPr userDrawn="1"/>
          </p:nvSpPr>
          <p:spPr>
            <a:xfrm>
              <a:off x="-3604183" y="183748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4" name="Rechthoek 23">
              <a:extLst>
                <a:ext uri="{FF2B5EF4-FFF2-40B4-BE49-F238E27FC236}">
                  <a16:creationId xmlns:a16="http://schemas.microsoft.com/office/drawing/2014/main" id="{6ACD2679-1E96-37D3-17D6-A7F71329C1CA}"/>
                </a:ext>
              </a:extLst>
            </p:cNvPr>
            <p:cNvSpPr/>
            <p:nvPr userDrawn="1"/>
          </p:nvSpPr>
          <p:spPr>
            <a:xfrm>
              <a:off x="-3319415" y="1852724"/>
              <a:ext cx="2949220" cy="2495870"/>
            </a:xfrm>
            <a:prstGeom prst="rect">
              <a:avLst/>
            </a:prstGeom>
            <a:noFill/>
            <a:ln w="25400" cap="flat" cmpd="sng" algn="ctr">
              <a:noFill/>
              <a:prstDash val="solid"/>
            </a:ln>
            <a:effectLst/>
          </p:spPr>
          <p:txBody>
            <a:bodyPr lIns="0" tIns="0" rIns="0" bIns="0" rtlCol="0" anchor="t"/>
            <a:lstStyle/>
            <a:p>
              <a:pPr marL="182563" marR="0" lvl="0" indent="-182563" algn="l" defTabSz="914400" rtl="0" eaLnBrk="1" fontAlgn="auto" latinLnBrk="0" hangingPunct="1">
                <a:lnSpc>
                  <a:spcPct val="100000"/>
                </a:lnSpc>
                <a:spcBef>
                  <a:spcPts val="600"/>
                </a:spcBef>
                <a:spcAft>
                  <a:spcPts val="500"/>
                </a:spcAft>
                <a:buClr>
                  <a:schemeClr val="bg2"/>
                </a:buClr>
                <a:buSzPct val="60000"/>
                <a:buFont typeface="Wingdings" panose="05000000000000000000" pitchFamily="2" charset="2"/>
                <a:buChar char=""/>
                <a:tabLst/>
                <a:defRPr/>
              </a:pPr>
              <a:r>
                <a:rPr kumimoji="0" lang="nl-NL" sz="1000" b="0" i="0" u="none" strike="noStrike" kern="1200" cap="none" spc="0" normalizeH="0" baseline="0" noProof="0" dirty="0" err="1">
                  <a:ln>
                    <a:noFill/>
                  </a:ln>
                  <a:solidFill>
                    <a:schemeClr val="bg2"/>
                  </a:solidFill>
                  <a:effectLst/>
                  <a:uLnTx/>
                  <a:uFillTx/>
                  <a:latin typeface="+mn-lt"/>
                  <a:ea typeface="+mn-ea"/>
                  <a:cs typeface="+mn-cs"/>
                </a:rPr>
                <a:t>Bullet</a:t>
              </a:r>
              <a:endParaRPr kumimoji="0" lang="nl-NL" sz="1000" b="0" i="0" u="none" strike="noStrike" kern="1200" cap="none" spc="0" normalizeH="0" baseline="0" noProof="0" dirty="0">
                <a:ln>
                  <a:noFill/>
                </a:ln>
                <a:solidFill>
                  <a:schemeClr val="bg2"/>
                </a:solidFill>
                <a:effectLst/>
                <a:uLnTx/>
                <a:uFillTx/>
                <a:latin typeface="+mn-lt"/>
                <a:ea typeface="+mn-ea"/>
                <a:cs typeface="+mn-cs"/>
              </a:endParaRPr>
            </a:p>
            <a:p>
              <a:pPr marL="358775" marR="0" lvl="1" indent="-176213" algn="l" defTabSz="914400" rtl="0" eaLnBrk="1" fontAlgn="auto" latinLnBrk="0" hangingPunct="1">
                <a:lnSpc>
                  <a:spcPct val="100000"/>
                </a:lnSpc>
                <a:spcBef>
                  <a:spcPts val="600"/>
                </a:spcBef>
                <a:spcAft>
                  <a:spcPts val="500"/>
                </a:spcAft>
                <a:buClr>
                  <a:schemeClr val="bg2"/>
                </a:buClr>
                <a:buSzTx/>
                <a:buFont typeface="Futura Bk BT" panose="020B0502020204020303" pitchFamily="34" charset="0"/>
                <a:buChar char="−"/>
                <a:tabLst/>
                <a:defRPr/>
              </a:pPr>
              <a:r>
                <a:rPr kumimoji="0" lang="nl-NL" sz="1000" b="0" i="0" u="none" strike="noStrike" kern="1200" cap="none" spc="0" normalizeH="0" baseline="0" noProof="0" dirty="0">
                  <a:ln>
                    <a:noFill/>
                  </a:ln>
                  <a:solidFill>
                    <a:schemeClr val="bg2"/>
                  </a:solidFill>
                  <a:effectLst/>
                  <a:uLnTx/>
                  <a:uFillTx/>
                  <a:latin typeface="+mn-lt"/>
                  <a:ea typeface="+mn-ea"/>
                  <a:cs typeface="+mn-cs"/>
                </a:rPr>
                <a:t>Sub-</a:t>
              </a:r>
              <a:r>
                <a:rPr kumimoji="0" lang="nl-NL" sz="1000" b="0" i="0" u="none" strike="noStrike" kern="1200" cap="none" spc="0" normalizeH="0" baseline="0" noProof="0" dirty="0" err="1">
                  <a:ln>
                    <a:noFill/>
                  </a:ln>
                  <a:solidFill>
                    <a:schemeClr val="bg2"/>
                  </a:solidFill>
                  <a:effectLst/>
                  <a:uLnTx/>
                  <a:uFillTx/>
                  <a:latin typeface="+mn-lt"/>
                  <a:ea typeface="+mn-ea"/>
                  <a:cs typeface="+mn-cs"/>
                </a:rPr>
                <a:t>bullet</a:t>
              </a:r>
              <a:endParaRPr kumimoji="0" lang="nl-NL" sz="1000" b="0" i="0" u="none" strike="noStrike" kern="1200" cap="none" spc="0" normalizeH="0" baseline="0" noProof="0" dirty="0">
                <a:ln>
                  <a:noFill/>
                </a:ln>
                <a:solidFill>
                  <a:schemeClr val="bg2"/>
                </a:solidFill>
                <a:effectLst/>
                <a:uLnTx/>
                <a:uFillTx/>
                <a:latin typeface="+mn-lt"/>
                <a:ea typeface="+mn-ea"/>
                <a:cs typeface="+mn-cs"/>
              </a:endParaRPr>
            </a:p>
            <a:p>
              <a:pPr marL="0" marR="0" lvl="2" indent="0" algn="l" defTabSz="266700"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dirty="0">
                  <a:ln>
                    <a:noFill/>
                  </a:ln>
                  <a:solidFill>
                    <a:schemeClr val="bg2"/>
                  </a:solidFill>
                  <a:effectLst/>
                  <a:uLnTx/>
                  <a:uFillTx/>
                  <a:latin typeface="+mn-lt"/>
                  <a:ea typeface="+mn-ea"/>
                  <a:cs typeface="+mn-cs"/>
                </a:rPr>
                <a:t>Standaard tekst</a:t>
              </a:r>
            </a:p>
            <a:p>
              <a:pPr marL="0" marR="0" lvl="3" indent="0" algn="l" defTabSz="266700" rtl="0" eaLnBrk="1" fontAlgn="auto" latinLnBrk="0" hangingPunct="1">
                <a:lnSpc>
                  <a:spcPct val="100000"/>
                </a:lnSpc>
                <a:spcBef>
                  <a:spcPts val="600"/>
                </a:spcBef>
                <a:spcAft>
                  <a:spcPts val="500"/>
                </a:spcAft>
                <a:buClrTx/>
                <a:buSzTx/>
                <a:buFont typeface="Arial" panose="020B0604020202020204" pitchFamily="34" charset="0"/>
                <a:buNone/>
                <a:tabLst/>
                <a:defRPr/>
              </a:pPr>
              <a:r>
                <a:rPr lang="nl-NL" sz="1000" b="1" i="0" kern="1200" cap="none" spc="0" baseline="0" noProof="0" dirty="0">
                  <a:ln w="38100">
                    <a:noFill/>
                    <a:miter lim="800000"/>
                  </a:ln>
                  <a:solidFill>
                    <a:schemeClr val="bg2"/>
                  </a:solidFill>
                  <a:latin typeface="+mn-lt"/>
                  <a:ea typeface="+mn-ea"/>
                  <a:cs typeface="Arial Black" panose="020B0604020202020204" pitchFamily="34" charset="0"/>
                </a:rPr>
                <a:t>Subtitel</a:t>
              </a:r>
            </a:p>
            <a:p>
              <a:pPr marL="0" marR="0" lvl="4" indent="0" algn="l" defTabSz="266700"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0" u="none" strike="noStrike" kern="1200" cap="none" spc="0" normalizeH="0" baseline="0" noProof="0" dirty="0">
                  <a:ln>
                    <a:noFill/>
                  </a:ln>
                  <a:solidFill>
                    <a:schemeClr val="bg2"/>
                  </a:solidFill>
                  <a:effectLst/>
                  <a:uLnTx/>
                  <a:uFillTx/>
                  <a:latin typeface="+mn-lt"/>
                  <a:ea typeface="+mn-ea"/>
                  <a:cs typeface="+mn-cs"/>
                </a:rPr>
                <a:t>Ondertitel</a:t>
              </a:r>
            </a:p>
            <a:p>
              <a:pPr marL="223838" marR="0" lvl="5" indent="-217488" algn="l" defTabSz="266700" rtl="0" eaLnBrk="1" fontAlgn="auto" latinLnBrk="0" hangingPunct="1">
                <a:lnSpc>
                  <a:spcPct val="100000"/>
                </a:lnSpc>
                <a:spcBef>
                  <a:spcPts val="600"/>
                </a:spcBef>
                <a:spcAft>
                  <a:spcPts val="500"/>
                </a:spcAft>
                <a:buClr>
                  <a:schemeClr val="bg2"/>
                </a:buClr>
                <a:buSzPct val="85000"/>
                <a:buFont typeface="+mj-lt"/>
                <a:buAutoNum type="arabicPeriod"/>
                <a:tabLst/>
                <a:defRPr/>
              </a:pPr>
              <a:r>
                <a:rPr kumimoji="0" lang="nl-NL" sz="1000" b="0" i="0" u="none" strike="noStrike" kern="1200" cap="none" spc="0" normalizeH="0" baseline="0" noProof="0" dirty="0">
                  <a:ln>
                    <a:noFill/>
                  </a:ln>
                  <a:solidFill>
                    <a:schemeClr val="bg2"/>
                  </a:solidFill>
                  <a:effectLst/>
                  <a:uLnTx/>
                  <a:uFillTx/>
                  <a:latin typeface="+mn-lt"/>
                  <a:ea typeface="+mn-ea"/>
                  <a:cs typeface="+mn-cs"/>
                </a:rPr>
                <a:t>Numerieke </a:t>
              </a:r>
              <a:r>
                <a:rPr kumimoji="0" lang="nl-NL" sz="1000" b="0" i="0" u="none" strike="noStrike" kern="1200" cap="none" spc="0" normalizeH="0" baseline="0" noProof="0" dirty="0" err="1">
                  <a:ln>
                    <a:noFill/>
                  </a:ln>
                  <a:solidFill>
                    <a:schemeClr val="bg2"/>
                  </a:solidFill>
                  <a:effectLst/>
                  <a:uLnTx/>
                  <a:uFillTx/>
                  <a:latin typeface="+mn-lt"/>
                  <a:ea typeface="+mn-ea"/>
                  <a:cs typeface="+mn-cs"/>
                </a:rPr>
                <a:t>bullet</a:t>
              </a:r>
              <a:endParaRPr kumimoji="0" lang="nl-NL" sz="1000" b="0" i="0" u="none" strike="noStrike" kern="1200" cap="none" spc="0" normalizeH="0" baseline="0" noProof="0" dirty="0">
                <a:ln>
                  <a:noFill/>
                </a:ln>
                <a:solidFill>
                  <a:schemeClr val="bg2"/>
                </a:solidFill>
                <a:effectLst/>
                <a:uLnTx/>
                <a:uFillTx/>
                <a:latin typeface="+mn-lt"/>
                <a:ea typeface="+mn-ea"/>
                <a:cs typeface="+mn-cs"/>
              </a:endParaRPr>
            </a:p>
            <a:p>
              <a:pPr marL="358775" marR="0" lvl="6" indent="-176213" algn="l" defTabSz="266700" rtl="0" eaLnBrk="1" fontAlgn="auto" latinLnBrk="0" hangingPunct="1">
                <a:lnSpc>
                  <a:spcPct val="100000"/>
                </a:lnSpc>
                <a:spcBef>
                  <a:spcPts val="600"/>
                </a:spcBef>
                <a:spcAft>
                  <a:spcPts val="500"/>
                </a:spcAft>
                <a:buClr>
                  <a:schemeClr val="bg2"/>
                </a:buClr>
                <a:buSzPct val="60000"/>
                <a:buFont typeface="Wingdings" panose="05000000000000000000" pitchFamily="2" charset="2"/>
                <a:buChar char="l"/>
                <a:tabLst/>
                <a:defRPr/>
              </a:pPr>
              <a:r>
                <a:rPr kumimoji="0" lang="nl-NL" sz="1000" b="0" i="0" u="none" strike="noStrike" kern="1200" cap="none" spc="0" normalizeH="0" baseline="0" noProof="0" dirty="0">
                  <a:ln>
                    <a:noFill/>
                  </a:ln>
                  <a:solidFill>
                    <a:schemeClr val="bg2"/>
                  </a:solidFill>
                  <a:effectLst/>
                  <a:uLnTx/>
                  <a:uFillTx/>
                  <a:latin typeface="+mn-lt"/>
                  <a:ea typeface="+mn-ea"/>
                  <a:cs typeface="+mn-cs"/>
                </a:rPr>
                <a:t>Sub-</a:t>
              </a:r>
              <a:r>
                <a:rPr kumimoji="0" lang="nl-NL" sz="1000" b="0" i="0" u="none" strike="noStrike" kern="1200" cap="none" spc="0" normalizeH="0" baseline="0" noProof="0" dirty="0" err="1">
                  <a:ln>
                    <a:noFill/>
                  </a:ln>
                  <a:solidFill>
                    <a:schemeClr val="bg2"/>
                  </a:solidFill>
                  <a:effectLst/>
                  <a:uLnTx/>
                  <a:uFillTx/>
                  <a:latin typeface="+mn-lt"/>
                  <a:ea typeface="+mn-ea"/>
                  <a:cs typeface="+mn-cs"/>
                </a:rPr>
                <a:t>bullet</a:t>
              </a:r>
              <a:endParaRPr kumimoji="0" lang="nl-NL" sz="1000" b="0" i="0" u="none" strike="noStrike" kern="1200" cap="none" spc="0" normalizeH="0" baseline="0" noProof="0" dirty="0">
                <a:ln>
                  <a:noFill/>
                </a:ln>
                <a:solidFill>
                  <a:schemeClr val="bg2"/>
                </a:solidFill>
                <a:effectLst/>
                <a:uLnTx/>
                <a:uFillTx/>
                <a:latin typeface="+mn-lt"/>
                <a:ea typeface="+mn-ea"/>
                <a:cs typeface="+mn-cs"/>
              </a:endParaRPr>
            </a:p>
            <a:p>
              <a:pPr marL="358775" marR="0" lvl="7" indent="-176213" algn="l" defTabSz="266700" rtl="0" eaLnBrk="1" fontAlgn="auto" latinLnBrk="0" hangingPunct="1">
                <a:lnSpc>
                  <a:spcPct val="100000"/>
                </a:lnSpc>
                <a:spcBef>
                  <a:spcPts val="600"/>
                </a:spcBef>
                <a:spcAft>
                  <a:spcPts val="500"/>
                </a:spcAft>
                <a:buClr>
                  <a:schemeClr val="bg2"/>
                </a:buClr>
                <a:buSzTx/>
                <a:buFont typeface="+mj-lt"/>
                <a:buAutoNum type="alphaLcPeriod"/>
                <a:tabLst/>
                <a:defRPr/>
              </a:pPr>
              <a:r>
                <a:rPr kumimoji="0" lang="nl-NL" sz="1000" b="0" i="0" u="none" strike="noStrike" kern="1200" cap="none" spc="0" normalizeH="0" baseline="0" noProof="0" dirty="0">
                  <a:ln>
                    <a:noFill/>
                  </a:ln>
                  <a:solidFill>
                    <a:schemeClr val="bg2"/>
                  </a:solidFill>
                  <a:effectLst/>
                  <a:uLnTx/>
                  <a:uFillTx/>
                  <a:latin typeface="+mn-lt"/>
                  <a:ea typeface="+mn-ea"/>
                  <a:cs typeface="+mn-cs"/>
                </a:rPr>
                <a:t>Sub-</a:t>
              </a:r>
              <a:r>
                <a:rPr kumimoji="0" lang="nl-NL" sz="1000" b="0" i="0" u="none" strike="noStrike" kern="1200" cap="none" spc="0" normalizeH="0" baseline="0" noProof="0" dirty="0" err="1">
                  <a:ln>
                    <a:noFill/>
                  </a:ln>
                  <a:solidFill>
                    <a:schemeClr val="bg2"/>
                  </a:solidFill>
                  <a:effectLst/>
                  <a:uLnTx/>
                  <a:uFillTx/>
                  <a:latin typeface="+mn-lt"/>
                  <a:ea typeface="+mn-ea"/>
                  <a:cs typeface="+mn-cs"/>
                </a:rPr>
                <a:t>bullet</a:t>
              </a:r>
              <a:endParaRPr kumimoji="0" lang="nl-NL" sz="1000" b="0" i="0" u="none" strike="noStrike" kern="1200" cap="none" spc="0" normalizeH="0" baseline="0" noProof="0" dirty="0">
                <a:ln>
                  <a:noFill/>
                </a:ln>
                <a:solidFill>
                  <a:schemeClr val="bg2"/>
                </a:solidFill>
                <a:effectLst/>
                <a:uLnTx/>
                <a:uFillTx/>
                <a:latin typeface="+mn-lt"/>
                <a:ea typeface="+mn-ea"/>
                <a:cs typeface="+mn-cs"/>
              </a:endParaRPr>
            </a:p>
            <a:p>
              <a:pPr marL="0" marR="0" lvl="8" indent="0" algn="l" defTabSz="266700" rtl="0" eaLnBrk="1" fontAlgn="auto" latinLnBrk="0" hangingPunct="1">
                <a:lnSpc>
                  <a:spcPct val="100000"/>
                </a:lnSpc>
                <a:spcBef>
                  <a:spcPts val="600"/>
                </a:spcBef>
                <a:spcAft>
                  <a:spcPts val="500"/>
                </a:spcAft>
                <a:buClrTx/>
                <a:buSzTx/>
                <a:buFont typeface="Arial" panose="020B0604020202020204" pitchFamily="34" charset="0"/>
                <a:buNone/>
                <a:tabLst/>
                <a:defRPr/>
              </a:pPr>
              <a:r>
                <a:rPr kumimoji="0" lang="nl-NL" sz="1000" b="0" i="1" u="none" strike="noStrike" kern="1200" cap="none" spc="0" normalizeH="0" baseline="0" noProof="0" dirty="0">
                  <a:ln>
                    <a:noFill/>
                  </a:ln>
                  <a:solidFill>
                    <a:schemeClr val="bg2"/>
                  </a:solidFill>
                  <a:effectLst/>
                  <a:uLnTx/>
                  <a:uFillTx/>
                  <a:latin typeface="+mn-lt"/>
                  <a:ea typeface="+mn-ea"/>
                  <a:cs typeface="+mn-cs"/>
                </a:rPr>
                <a:t>Bronvermelding</a:t>
              </a:r>
            </a:p>
          </p:txBody>
        </p:sp>
        <p:sp>
          <p:nvSpPr>
            <p:cNvPr id="25" name="Ovaal 24">
              <a:extLst>
                <a:ext uri="{FF2B5EF4-FFF2-40B4-BE49-F238E27FC236}">
                  <a16:creationId xmlns:a16="http://schemas.microsoft.com/office/drawing/2014/main" id="{20CC0DD6-6098-9FD0-94DB-44C3346FC426}"/>
                </a:ext>
              </a:extLst>
            </p:cNvPr>
            <p:cNvSpPr/>
            <p:nvPr userDrawn="1"/>
          </p:nvSpPr>
          <p:spPr>
            <a:xfrm>
              <a:off x="-3604183" y="212876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A3BEC141-BF62-F5CD-2C8C-B9016D723423}"/>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27" name="Ovaal 26">
              <a:extLst>
                <a:ext uri="{FF2B5EF4-FFF2-40B4-BE49-F238E27FC236}">
                  <a16:creationId xmlns:a16="http://schemas.microsoft.com/office/drawing/2014/main" id="{54DF6EB0-92FC-775E-EEF2-7A5603AB2A26}"/>
                </a:ext>
              </a:extLst>
            </p:cNvPr>
            <p:cNvSpPr/>
            <p:nvPr userDrawn="1"/>
          </p:nvSpPr>
          <p:spPr>
            <a:xfrm>
              <a:off x="-3604183" y="242005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8" name="Ovaal 27">
              <a:extLst>
                <a:ext uri="{FF2B5EF4-FFF2-40B4-BE49-F238E27FC236}">
                  <a16:creationId xmlns:a16="http://schemas.microsoft.com/office/drawing/2014/main" id="{24E212E3-D771-19D7-EA7E-897E07CACD23}"/>
                </a:ext>
              </a:extLst>
            </p:cNvPr>
            <p:cNvSpPr/>
            <p:nvPr userDrawn="1"/>
          </p:nvSpPr>
          <p:spPr>
            <a:xfrm>
              <a:off x="-3604183" y="271133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9" name="Ovaal 28">
              <a:extLst>
                <a:ext uri="{FF2B5EF4-FFF2-40B4-BE49-F238E27FC236}">
                  <a16:creationId xmlns:a16="http://schemas.microsoft.com/office/drawing/2014/main" id="{1E607E5C-9A69-0E08-D7C4-D05529D620EA}"/>
                </a:ext>
              </a:extLst>
            </p:cNvPr>
            <p:cNvSpPr/>
            <p:nvPr userDrawn="1"/>
          </p:nvSpPr>
          <p:spPr>
            <a:xfrm>
              <a:off x="-3604183" y="3002620"/>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30" name="Ovaal 29">
              <a:extLst>
                <a:ext uri="{FF2B5EF4-FFF2-40B4-BE49-F238E27FC236}">
                  <a16:creationId xmlns:a16="http://schemas.microsoft.com/office/drawing/2014/main" id="{0BA1FB44-2448-6E69-A97F-152A237E7B14}"/>
                </a:ext>
              </a:extLst>
            </p:cNvPr>
            <p:cNvSpPr/>
            <p:nvPr userDrawn="1"/>
          </p:nvSpPr>
          <p:spPr>
            <a:xfrm>
              <a:off x="-3604183" y="329390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31" name="Ovaal 30">
              <a:extLst>
                <a:ext uri="{FF2B5EF4-FFF2-40B4-BE49-F238E27FC236}">
                  <a16:creationId xmlns:a16="http://schemas.microsoft.com/office/drawing/2014/main" id="{E7D6B8A8-7003-01B5-08C4-AEED1634537C}"/>
                </a:ext>
              </a:extLst>
            </p:cNvPr>
            <p:cNvSpPr/>
            <p:nvPr userDrawn="1"/>
          </p:nvSpPr>
          <p:spPr>
            <a:xfrm>
              <a:off x="-3604183" y="3585188"/>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32" name="Ovaal 31">
              <a:extLst>
                <a:ext uri="{FF2B5EF4-FFF2-40B4-BE49-F238E27FC236}">
                  <a16:creationId xmlns:a16="http://schemas.microsoft.com/office/drawing/2014/main" id="{0796ED42-A5FA-3E0C-6ADF-D3C4345913A0}"/>
                </a:ext>
              </a:extLst>
            </p:cNvPr>
            <p:cNvSpPr/>
            <p:nvPr userDrawn="1"/>
          </p:nvSpPr>
          <p:spPr>
            <a:xfrm>
              <a:off x="-3604183" y="3876472"/>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33" name="Ovaal 32">
              <a:extLst>
                <a:ext uri="{FF2B5EF4-FFF2-40B4-BE49-F238E27FC236}">
                  <a16:creationId xmlns:a16="http://schemas.microsoft.com/office/drawing/2014/main" id="{6D17F3E1-4FB8-3F56-601E-73160138B6EF}"/>
                </a:ext>
              </a:extLst>
            </p:cNvPr>
            <p:cNvSpPr/>
            <p:nvPr userDrawn="1"/>
          </p:nvSpPr>
          <p:spPr>
            <a:xfrm>
              <a:off x="-3604183" y="4168594"/>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4" name="Rechthoek 33">
              <a:extLst>
                <a:ext uri="{FF2B5EF4-FFF2-40B4-BE49-F238E27FC236}">
                  <a16:creationId xmlns:a16="http://schemas.microsoft.com/office/drawing/2014/main" id="{96DC6120-1E85-DDB1-EDD3-D4CF4D333582}"/>
                </a:ext>
              </a:extLst>
            </p:cNvPr>
            <p:cNvSpPr/>
            <p:nvPr userDrawn="1"/>
          </p:nvSpPr>
          <p:spPr>
            <a:xfrm>
              <a:off x="-3786437" y="4531349"/>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35" name="ICOON_info">
              <a:extLst>
                <a:ext uri="{FF2B5EF4-FFF2-40B4-BE49-F238E27FC236}">
                  <a16:creationId xmlns:a16="http://schemas.microsoft.com/office/drawing/2014/main" id="{A3CEF74E-CFE4-D0CD-A0BC-2EC0555F17BB}"/>
                </a:ext>
              </a:extLst>
            </p:cNvPr>
            <p:cNvGrpSpPr/>
            <p:nvPr userDrawn="1"/>
          </p:nvGrpSpPr>
          <p:grpSpPr>
            <a:xfrm>
              <a:off x="-376736" y="4400186"/>
              <a:ext cx="283685" cy="283685"/>
              <a:chOff x="-510741" y="5913713"/>
              <a:chExt cx="267555" cy="267555"/>
            </a:xfrm>
          </p:grpSpPr>
          <p:sp>
            <p:nvSpPr>
              <p:cNvPr id="542" name="Ovaal 541">
                <a:extLst>
                  <a:ext uri="{FF2B5EF4-FFF2-40B4-BE49-F238E27FC236}">
                    <a16:creationId xmlns:a16="http://schemas.microsoft.com/office/drawing/2014/main" id="{B4832D3B-3E52-3D60-B40C-2600970E659B}"/>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43" name="Graphic 163" descr="Informatie">
                <a:extLst>
                  <a:ext uri="{FF2B5EF4-FFF2-40B4-BE49-F238E27FC236}">
                    <a16:creationId xmlns:a16="http://schemas.microsoft.com/office/drawing/2014/main" id="{D180D9AB-AEE5-C8EE-D8C9-82F583B03F8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endParaRPr>
              </a:p>
            </p:txBody>
          </p:sp>
        </p:grpSp>
        <p:grpSp>
          <p:nvGrpSpPr>
            <p:cNvPr id="37" name="VOORBEELD">
              <a:extLst>
                <a:ext uri="{FF2B5EF4-FFF2-40B4-BE49-F238E27FC236}">
                  <a16:creationId xmlns:a16="http://schemas.microsoft.com/office/drawing/2014/main" id="{DF68C160-28F2-4FC7-6DD2-BE072618DB8D}"/>
                </a:ext>
              </a:extLst>
            </p:cNvPr>
            <p:cNvGrpSpPr/>
            <p:nvPr userDrawn="1"/>
          </p:nvGrpSpPr>
          <p:grpSpPr>
            <a:xfrm>
              <a:off x="-3605171" y="458674"/>
              <a:ext cx="3234311" cy="558875"/>
              <a:chOff x="-3605171" y="458674"/>
              <a:chExt cx="3234311" cy="558875"/>
            </a:xfrm>
          </p:grpSpPr>
          <p:sp>
            <p:nvSpPr>
              <p:cNvPr id="44" name="Rechthoek 43">
                <a:extLst>
                  <a:ext uri="{FF2B5EF4-FFF2-40B4-BE49-F238E27FC236}">
                    <a16:creationId xmlns:a16="http://schemas.microsoft.com/office/drawing/2014/main" id="{577BEE71-7815-0915-EB64-D18141F58D5C}"/>
                  </a:ext>
                </a:extLst>
              </p:cNvPr>
              <p:cNvSpPr/>
              <p:nvPr userDrawn="1"/>
            </p:nvSpPr>
            <p:spPr>
              <a:xfrm>
                <a:off x="-3604183" y="458674"/>
                <a:ext cx="393459" cy="184058"/>
              </a:xfrm>
              <a:prstGeom prst="rect">
                <a:avLst/>
              </a:prstGeom>
              <a:solidFill>
                <a:srgbClr val="F8F8F8"/>
              </a:solidFill>
              <a:ln w="6350" cap="flat" cmpd="sng" algn="ctr">
                <a:noFill/>
                <a:prstDash val="solid"/>
                <a:miter lim="800000"/>
              </a:ln>
              <a:effectLst/>
            </p:spPr>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Start</a:t>
                </a:r>
              </a:p>
            </p:txBody>
          </p:sp>
          <p:sp>
            <p:nvSpPr>
              <p:cNvPr id="45" name="Rechthoek 44">
                <a:extLst>
                  <a:ext uri="{FF2B5EF4-FFF2-40B4-BE49-F238E27FC236}">
                    <a16:creationId xmlns:a16="http://schemas.microsoft.com/office/drawing/2014/main" id="{FD77F3EE-BB78-F5B8-7D92-285CD9CFF01A}"/>
                  </a:ext>
                </a:extLst>
              </p:cNvPr>
              <p:cNvSpPr/>
              <p:nvPr userDrawn="1"/>
            </p:nvSpPr>
            <p:spPr>
              <a:xfrm>
                <a:off x="-3599184" y="621345"/>
                <a:ext cx="383782" cy="27171"/>
              </a:xfrm>
              <a:prstGeom prst="rect">
                <a:avLst/>
              </a:prstGeom>
              <a:solidFill>
                <a:srgbClr val="B7462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46" name="Groep 45">
                <a:extLst>
                  <a:ext uri="{FF2B5EF4-FFF2-40B4-BE49-F238E27FC236}">
                    <a16:creationId xmlns:a16="http://schemas.microsoft.com/office/drawing/2014/main" id="{7294F678-E728-5EB2-AD1B-7138C9AC2FB1}"/>
                  </a:ext>
                </a:extLst>
              </p:cNvPr>
              <p:cNvGrpSpPr/>
              <p:nvPr userDrawn="1"/>
            </p:nvGrpSpPr>
            <p:grpSpPr>
              <a:xfrm>
                <a:off x="-3386247" y="830871"/>
                <a:ext cx="139423" cy="109566"/>
                <a:chOff x="-2866744" y="827071"/>
                <a:chExt cx="168701" cy="132575"/>
              </a:xfrm>
            </p:grpSpPr>
            <p:grpSp>
              <p:nvGrpSpPr>
                <p:cNvPr id="535" name="Groep 534">
                  <a:extLst>
                    <a:ext uri="{FF2B5EF4-FFF2-40B4-BE49-F238E27FC236}">
                      <a16:creationId xmlns:a16="http://schemas.microsoft.com/office/drawing/2014/main" id="{4381A64E-41EE-2EA2-99C4-8B1D7D39A281}"/>
                    </a:ext>
                  </a:extLst>
                </p:cNvPr>
                <p:cNvGrpSpPr/>
                <p:nvPr userDrawn="1"/>
              </p:nvGrpSpPr>
              <p:grpSpPr>
                <a:xfrm>
                  <a:off x="-2866744" y="827071"/>
                  <a:ext cx="168701" cy="132575"/>
                  <a:chOff x="-2866744" y="827071"/>
                  <a:chExt cx="168701" cy="132575"/>
                </a:xfrm>
              </p:grpSpPr>
              <p:cxnSp>
                <p:nvCxnSpPr>
                  <p:cNvPr id="537" name="Rechte verbindingslijn 536">
                    <a:extLst>
                      <a:ext uri="{FF2B5EF4-FFF2-40B4-BE49-F238E27FC236}">
                        <a16:creationId xmlns:a16="http://schemas.microsoft.com/office/drawing/2014/main" id="{BFF38D0D-6FA8-183C-4114-8D2163EEE952}"/>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538" name="Rechte verbindingslijn 537">
                    <a:extLst>
                      <a:ext uri="{FF2B5EF4-FFF2-40B4-BE49-F238E27FC236}">
                        <a16:creationId xmlns:a16="http://schemas.microsoft.com/office/drawing/2014/main" id="{9BE79BF4-5238-712E-48FD-CC1FF322D199}"/>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539" name="Rechte verbindingslijn 538">
                    <a:extLst>
                      <a:ext uri="{FF2B5EF4-FFF2-40B4-BE49-F238E27FC236}">
                        <a16:creationId xmlns:a16="http://schemas.microsoft.com/office/drawing/2014/main" id="{208C19D8-D788-5FB1-9C55-74EE5E2567B0}"/>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540" name="Rechte verbindingslijn 539">
                    <a:extLst>
                      <a:ext uri="{FF2B5EF4-FFF2-40B4-BE49-F238E27FC236}">
                        <a16:creationId xmlns:a16="http://schemas.microsoft.com/office/drawing/2014/main" id="{76F0EA08-23AA-9C11-5633-B3182E602E16}"/>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541" name="Rechte verbindingslijn 540">
                    <a:extLst>
                      <a:ext uri="{FF2B5EF4-FFF2-40B4-BE49-F238E27FC236}">
                        <a16:creationId xmlns:a16="http://schemas.microsoft.com/office/drawing/2014/main" id="{EC1058D8-3A05-102F-D75F-03210ACA1B68}"/>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536" name="Pijl: rechts 385">
                  <a:extLst>
                    <a:ext uri="{FF2B5EF4-FFF2-40B4-BE49-F238E27FC236}">
                      <a16:creationId xmlns:a16="http://schemas.microsoft.com/office/drawing/2014/main" id="{5C7569E4-D254-DA74-46AE-EA7A08570817}"/>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7" name="Groep 46">
                <a:extLst>
                  <a:ext uri="{FF2B5EF4-FFF2-40B4-BE49-F238E27FC236}">
                    <a16:creationId xmlns:a16="http://schemas.microsoft.com/office/drawing/2014/main" id="{D944FAFC-B8F9-7986-BBC4-6550B835E5F5}"/>
                  </a:ext>
                </a:extLst>
              </p:cNvPr>
              <p:cNvGrpSpPr/>
              <p:nvPr userDrawn="1"/>
            </p:nvGrpSpPr>
            <p:grpSpPr>
              <a:xfrm>
                <a:off x="-3605171" y="830871"/>
                <a:ext cx="139423" cy="109566"/>
                <a:chOff x="-2866744" y="518074"/>
                <a:chExt cx="168701" cy="132575"/>
              </a:xfrm>
            </p:grpSpPr>
            <p:grpSp>
              <p:nvGrpSpPr>
                <p:cNvPr id="528" name="Groep 527">
                  <a:extLst>
                    <a:ext uri="{FF2B5EF4-FFF2-40B4-BE49-F238E27FC236}">
                      <a16:creationId xmlns:a16="http://schemas.microsoft.com/office/drawing/2014/main" id="{211F92CA-C78A-0A51-2C6B-795A1BA0D81F}"/>
                    </a:ext>
                  </a:extLst>
                </p:cNvPr>
                <p:cNvGrpSpPr/>
                <p:nvPr userDrawn="1"/>
              </p:nvGrpSpPr>
              <p:grpSpPr>
                <a:xfrm>
                  <a:off x="-2866744" y="518074"/>
                  <a:ext cx="168701" cy="132575"/>
                  <a:chOff x="-2866744" y="518074"/>
                  <a:chExt cx="168701" cy="132575"/>
                </a:xfrm>
              </p:grpSpPr>
              <p:cxnSp>
                <p:nvCxnSpPr>
                  <p:cNvPr id="530" name="Rechte verbindingslijn 529">
                    <a:extLst>
                      <a:ext uri="{FF2B5EF4-FFF2-40B4-BE49-F238E27FC236}">
                        <a16:creationId xmlns:a16="http://schemas.microsoft.com/office/drawing/2014/main" id="{8BF96BED-6AA3-CAC4-DCB6-F25DFCF280DA}"/>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531" name="Rechte verbindingslijn 530">
                    <a:extLst>
                      <a:ext uri="{FF2B5EF4-FFF2-40B4-BE49-F238E27FC236}">
                        <a16:creationId xmlns:a16="http://schemas.microsoft.com/office/drawing/2014/main" id="{FB219CB2-7C4E-CC68-3D9B-3389277BD6EC}"/>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532" name="Rechte verbindingslijn 531">
                    <a:extLst>
                      <a:ext uri="{FF2B5EF4-FFF2-40B4-BE49-F238E27FC236}">
                        <a16:creationId xmlns:a16="http://schemas.microsoft.com/office/drawing/2014/main" id="{D05D74BA-727C-4DA5-975F-6C5D7A5F9C98}"/>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533" name="Rechte verbindingslijn 532">
                    <a:extLst>
                      <a:ext uri="{FF2B5EF4-FFF2-40B4-BE49-F238E27FC236}">
                        <a16:creationId xmlns:a16="http://schemas.microsoft.com/office/drawing/2014/main" id="{A0031F56-544F-1FE9-C450-F76B2A686CC1}"/>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534" name="Rechte verbindingslijn 533">
                    <a:extLst>
                      <a:ext uri="{FF2B5EF4-FFF2-40B4-BE49-F238E27FC236}">
                        <a16:creationId xmlns:a16="http://schemas.microsoft.com/office/drawing/2014/main" id="{4B26EB7A-E636-5BC7-4767-E092ABDC4742}"/>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529" name="Pijl: rechts 378">
                  <a:extLst>
                    <a:ext uri="{FF2B5EF4-FFF2-40B4-BE49-F238E27FC236}">
                      <a16:creationId xmlns:a16="http://schemas.microsoft.com/office/drawing/2014/main" id="{FE1F51A5-156C-8015-A9B4-8977BD49BD37}"/>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48" name="Rechte verbindingslijn 47">
                <a:extLst>
                  <a:ext uri="{FF2B5EF4-FFF2-40B4-BE49-F238E27FC236}">
                    <a16:creationId xmlns:a16="http://schemas.microsoft.com/office/drawing/2014/main" id="{3B126CAE-4446-292C-6FF5-6CC6F86EDA17}"/>
                  </a:ext>
                </a:extLst>
              </p:cNvPr>
              <p:cNvCxnSpPr>
                <a:cxnSpLocks/>
              </p:cNvCxnSpPr>
              <p:nvPr userDrawn="1"/>
            </p:nvCxnSpPr>
            <p:spPr>
              <a:xfrm flipV="1">
                <a:off x="-3459956" y="588169"/>
                <a:ext cx="547687" cy="219076"/>
              </a:xfrm>
              <a:prstGeom prst="line">
                <a:avLst/>
              </a:prstGeom>
              <a:noFill/>
              <a:ln w="19050" cap="rnd" cmpd="sng" algn="ctr">
                <a:solidFill>
                  <a:srgbClr val="211F26"/>
                </a:solidFill>
                <a:prstDash val="solid"/>
                <a:headEnd type="oval"/>
              </a:ln>
              <a:effectLst/>
            </p:spPr>
          </p:cxnSp>
          <p:cxnSp>
            <p:nvCxnSpPr>
              <p:cNvPr id="49" name="Rechte verbindingslijn 48">
                <a:extLst>
                  <a:ext uri="{FF2B5EF4-FFF2-40B4-BE49-F238E27FC236}">
                    <a16:creationId xmlns:a16="http://schemas.microsoft.com/office/drawing/2014/main" id="{467BF572-6C18-B7CB-6472-AC7301093E4C}"/>
                  </a:ext>
                </a:extLst>
              </p:cNvPr>
              <p:cNvCxnSpPr>
                <a:cxnSpLocks/>
              </p:cNvCxnSpPr>
              <p:nvPr userDrawn="1"/>
            </p:nvCxnSpPr>
            <p:spPr>
              <a:xfrm>
                <a:off x="-3224213" y="828675"/>
                <a:ext cx="319088" cy="0"/>
              </a:xfrm>
              <a:prstGeom prst="line">
                <a:avLst/>
              </a:prstGeom>
              <a:noFill/>
              <a:ln w="19050" cap="rnd" cmpd="sng" algn="ctr">
                <a:solidFill>
                  <a:srgbClr val="211F26"/>
                </a:solidFill>
                <a:prstDash val="solid"/>
                <a:headEnd type="oval"/>
              </a:ln>
              <a:effectLst/>
            </p:spPr>
          </p:cxnSp>
          <p:sp>
            <p:nvSpPr>
              <p:cNvPr id="50" name="Rechthoek 49">
                <a:extLst>
                  <a:ext uri="{FF2B5EF4-FFF2-40B4-BE49-F238E27FC236}">
                    <a16:creationId xmlns:a16="http://schemas.microsoft.com/office/drawing/2014/main" id="{F435C1E5-B741-CD2D-4202-96F4927AE2F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omhoog</a:t>
                </a:r>
              </a:p>
            </p:txBody>
          </p:sp>
          <p:sp>
            <p:nvSpPr>
              <p:cNvPr id="51" name="Rechthoek 50">
                <a:extLst>
                  <a:ext uri="{FF2B5EF4-FFF2-40B4-BE49-F238E27FC236}">
                    <a16:creationId xmlns:a16="http://schemas.microsoft.com/office/drawing/2014/main" id="{8046C4C8-20CD-92B4-6A9A-1D53A5E2D96E}"/>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Tekstniveau omlaag</a:t>
                </a:r>
              </a:p>
            </p:txBody>
          </p:sp>
          <p:grpSp>
            <p:nvGrpSpPr>
              <p:cNvPr id="52" name="Groep 51">
                <a:extLst>
                  <a:ext uri="{FF2B5EF4-FFF2-40B4-BE49-F238E27FC236}">
                    <a16:creationId xmlns:a16="http://schemas.microsoft.com/office/drawing/2014/main" id="{7C683DA7-651C-DEBC-64F4-6FB1455D8C22}"/>
                  </a:ext>
                </a:extLst>
              </p:cNvPr>
              <p:cNvGrpSpPr/>
              <p:nvPr userDrawn="1"/>
            </p:nvGrpSpPr>
            <p:grpSpPr>
              <a:xfrm>
                <a:off x="-2916763" y="769168"/>
                <a:ext cx="268738" cy="248381"/>
                <a:chOff x="-2916763" y="769168"/>
                <a:chExt cx="268738" cy="248381"/>
              </a:xfrm>
            </p:grpSpPr>
            <p:sp>
              <p:nvSpPr>
                <p:cNvPr id="62" name="Rechthoek 61">
                  <a:extLst>
                    <a:ext uri="{FF2B5EF4-FFF2-40B4-BE49-F238E27FC236}">
                      <a16:creationId xmlns:a16="http://schemas.microsoft.com/office/drawing/2014/main" id="{B5383D30-2E9F-3EA4-0639-A2FDE4CEA7A3}"/>
                    </a:ext>
                  </a:extLst>
                </p:cNvPr>
                <p:cNvSpPr/>
                <p:nvPr userDrawn="1"/>
              </p:nvSpPr>
              <p:spPr>
                <a:xfrm>
                  <a:off x="-2916763" y="769168"/>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3" name="Groep 62">
                  <a:extLst>
                    <a:ext uri="{FF2B5EF4-FFF2-40B4-BE49-F238E27FC236}">
                      <a16:creationId xmlns:a16="http://schemas.microsoft.com/office/drawing/2014/main" id="{D3F36B71-FAD2-2D2B-1B63-712BAAC8F985}"/>
                    </a:ext>
                  </a:extLst>
                </p:cNvPr>
                <p:cNvGrpSpPr/>
                <p:nvPr userDrawn="1"/>
              </p:nvGrpSpPr>
              <p:grpSpPr>
                <a:xfrm>
                  <a:off x="-2866744" y="827071"/>
                  <a:ext cx="168701" cy="132575"/>
                  <a:chOff x="-2866744" y="827071"/>
                  <a:chExt cx="168701" cy="132575"/>
                </a:xfrm>
              </p:grpSpPr>
              <p:cxnSp>
                <p:nvCxnSpPr>
                  <p:cNvPr id="449" name="Rechte verbindingslijn 448">
                    <a:extLst>
                      <a:ext uri="{FF2B5EF4-FFF2-40B4-BE49-F238E27FC236}">
                        <a16:creationId xmlns:a16="http://schemas.microsoft.com/office/drawing/2014/main" id="{D4F3763B-B93C-6402-3500-84D998F89076}"/>
                      </a:ext>
                    </a:extLst>
                  </p:cNvPr>
                  <p:cNvCxnSpPr/>
                  <p:nvPr userDrawn="1"/>
                </p:nvCxnSpPr>
                <p:spPr>
                  <a:xfrm>
                    <a:off x="-2866744" y="827071"/>
                    <a:ext cx="168701" cy="0"/>
                  </a:xfrm>
                  <a:prstGeom prst="line">
                    <a:avLst/>
                  </a:prstGeom>
                  <a:solidFill>
                    <a:sysClr val="window" lastClr="FFFFFF"/>
                  </a:solidFill>
                  <a:ln w="12700" cap="flat" cmpd="sng" algn="ctr">
                    <a:solidFill>
                      <a:srgbClr val="9D9FA1"/>
                    </a:solidFill>
                    <a:prstDash val="solid"/>
                  </a:ln>
                  <a:effectLst/>
                </p:spPr>
              </p:cxnSp>
              <p:cxnSp>
                <p:nvCxnSpPr>
                  <p:cNvPr id="450" name="Rechte verbindingslijn 449">
                    <a:extLst>
                      <a:ext uri="{FF2B5EF4-FFF2-40B4-BE49-F238E27FC236}">
                        <a16:creationId xmlns:a16="http://schemas.microsoft.com/office/drawing/2014/main" id="{6948F1E9-3608-E9E7-FB21-8F7DB7470703}"/>
                      </a:ext>
                    </a:extLst>
                  </p:cNvPr>
                  <p:cNvCxnSpPr/>
                  <p:nvPr userDrawn="1"/>
                </p:nvCxnSpPr>
                <p:spPr>
                  <a:xfrm>
                    <a:off x="-2866744" y="959646"/>
                    <a:ext cx="168701" cy="0"/>
                  </a:xfrm>
                  <a:prstGeom prst="line">
                    <a:avLst/>
                  </a:prstGeom>
                  <a:solidFill>
                    <a:sysClr val="window" lastClr="FFFFFF"/>
                  </a:solidFill>
                  <a:ln w="12700" cap="flat" cmpd="sng" algn="ctr">
                    <a:solidFill>
                      <a:srgbClr val="9D9FA1"/>
                    </a:solidFill>
                    <a:prstDash val="solid"/>
                  </a:ln>
                  <a:effectLst/>
                </p:spPr>
              </p:cxnSp>
              <p:cxnSp>
                <p:nvCxnSpPr>
                  <p:cNvPr id="451" name="Rechte verbindingslijn 450">
                    <a:extLst>
                      <a:ext uri="{FF2B5EF4-FFF2-40B4-BE49-F238E27FC236}">
                        <a16:creationId xmlns:a16="http://schemas.microsoft.com/office/drawing/2014/main" id="{FDB7BDEA-7908-6AAB-16D8-1C990F4CA36E}"/>
                      </a:ext>
                    </a:extLst>
                  </p:cNvPr>
                  <p:cNvCxnSpPr/>
                  <p:nvPr userDrawn="1"/>
                </p:nvCxnSpPr>
                <p:spPr>
                  <a:xfrm>
                    <a:off x="-2773990" y="926503"/>
                    <a:ext cx="75947" cy="0"/>
                  </a:xfrm>
                  <a:prstGeom prst="line">
                    <a:avLst/>
                  </a:prstGeom>
                  <a:solidFill>
                    <a:sysClr val="window" lastClr="FFFFFF"/>
                  </a:solidFill>
                  <a:ln w="12700" cap="flat" cmpd="sng" algn="ctr">
                    <a:solidFill>
                      <a:srgbClr val="9D9FA1"/>
                    </a:solidFill>
                    <a:prstDash val="solid"/>
                  </a:ln>
                  <a:effectLst/>
                </p:spPr>
              </p:cxnSp>
              <p:cxnSp>
                <p:nvCxnSpPr>
                  <p:cNvPr id="452" name="Rechte verbindingslijn 451">
                    <a:extLst>
                      <a:ext uri="{FF2B5EF4-FFF2-40B4-BE49-F238E27FC236}">
                        <a16:creationId xmlns:a16="http://schemas.microsoft.com/office/drawing/2014/main" id="{26C38EAE-67CE-EF1F-5B4B-ECE6CFD5ED71}"/>
                      </a:ext>
                    </a:extLst>
                  </p:cNvPr>
                  <p:cNvCxnSpPr/>
                  <p:nvPr userDrawn="1"/>
                </p:nvCxnSpPr>
                <p:spPr>
                  <a:xfrm>
                    <a:off x="-2773990" y="893359"/>
                    <a:ext cx="75947" cy="0"/>
                  </a:xfrm>
                  <a:prstGeom prst="line">
                    <a:avLst/>
                  </a:prstGeom>
                  <a:solidFill>
                    <a:sysClr val="window" lastClr="FFFFFF"/>
                  </a:solidFill>
                  <a:ln w="12700" cap="flat" cmpd="sng" algn="ctr">
                    <a:solidFill>
                      <a:srgbClr val="9D9FA1"/>
                    </a:solidFill>
                    <a:prstDash val="solid"/>
                  </a:ln>
                  <a:effectLst/>
                </p:spPr>
              </p:cxnSp>
              <p:cxnSp>
                <p:nvCxnSpPr>
                  <p:cNvPr id="453" name="Rechte verbindingslijn 452">
                    <a:extLst>
                      <a:ext uri="{FF2B5EF4-FFF2-40B4-BE49-F238E27FC236}">
                        <a16:creationId xmlns:a16="http://schemas.microsoft.com/office/drawing/2014/main" id="{235E3082-8A51-0149-7B67-79F3F0453214}"/>
                      </a:ext>
                    </a:extLst>
                  </p:cNvPr>
                  <p:cNvCxnSpPr/>
                  <p:nvPr userDrawn="1"/>
                </p:nvCxnSpPr>
                <p:spPr>
                  <a:xfrm>
                    <a:off x="-2773990" y="860215"/>
                    <a:ext cx="75947" cy="0"/>
                  </a:xfrm>
                  <a:prstGeom prst="line">
                    <a:avLst/>
                  </a:prstGeom>
                  <a:solidFill>
                    <a:sysClr val="window" lastClr="FFFFFF"/>
                  </a:solidFill>
                  <a:ln w="12700" cap="flat" cmpd="sng" algn="ctr">
                    <a:solidFill>
                      <a:srgbClr val="9D9FA1"/>
                    </a:solidFill>
                    <a:prstDash val="solid"/>
                  </a:ln>
                  <a:effectLst/>
                </p:spPr>
              </p:cxnSp>
            </p:grpSp>
            <p:sp>
              <p:nvSpPr>
                <p:cNvPr id="448" name="Pijl: rechts 371">
                  <a:extLst>
                    <a:ext uri="{FF2B5EF4-FFF2-40B4-BE49-F238E27FC236}">
                      <a16:creationId xmlns:a16="http://schemas.microsoft.com/office/drawing/2014/main" id="{1CDCDEF6-0F17-770B-615D-4B796B6EF636}"/>
                    </a:ext>
                  </a:extLst>
                </p:cNvPr>
                <p:cNvSpPr/>
                <p:nvPr userDrawn="1"/>
              </p:nvSpPr>
              <p:spPr>
                <a:xfrm>
                  <a:off x="-2866744" y="858737"/>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3" name="Groep 52">
                <a:extLst>
                  <a:ext uri="{FF2B5EF4-FFF2-40B4-BE49-F238E27FC236}">
                    <a16:creationId xmlns:a16="http://schemas.microsoft.com/office/drawing/2014/main" id="{B2D800C4-AEB1-C313-E440-6E5ECAD875BF}"/>
                  </a:ext>
                </a:extLst>
              </p:cNvPr>
              <p:cNvGrpSpPr/>
              <p:nvPr userDrawn="1"/>
            </p:nvGrpSpPr>
            <p:grpSpPr>
              <a:xfrm>
                <a:off x="-2916763" y="460171"/>
                <a:ext cx="268738" cy="248381"/>
                <a:chOff x="-2916763" y="460171"/>
                <a:chExt cx="268738" cy="248381"/>
              </a:xfrm>
            </p:grpSpPr>
            <p:sp>
              <p:nvSpPr>
                <p:cNvPr id="54" name="Rechthoek 53">
                  <a:extLst>
                    <a:ext uri="{FF2B5EF4-FFF2-40B4-BE49-F238E27FC236}">
                      <a16:creationId xmlns:a16="http://schemas.microsoft.com/office/drawing/2014/main" id="{41374A1C-79EE-1423-B7E3-D7DB4C0898B2}"/>
                    </a:ext>
                  </a:extLst>
                </p:cNvPr>
                <p:cNvSpPr/>
                <p:nvPr userDrawn="1"/>
              </p:nvSpPr>
              <p:spPr>
                <a:xfrm>
                  <a:off x="-2916763" y="460171"/>
                  <a:ext cx="268738" cy="248381"/>
                </a:xfrm>
                <a:prstGeom prst="rect">
                  <a:avLst/>
                </a:prstGeom>
                <a:solidFill>
                  <a:srgbClr val="FFFFFF"/>
                </a:solidFill>
                <a:ln w="3175" cap="flat" cmpd="sng" algn="ctr">
                  <a:solidFill>
                    <a:srgbClr val="DADADA"/>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05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55" name="Groep 54">
                  <a:extLst>
                    <a:ext uri="{FF2B5EF4-FFF2-40B4-BE49-F238E27FC236}">
                      <a16:creationId xmlns:a16="http://schemas.microsoft.com/office/drawing/2014/main" id="{55AA83D7-B3AB-C3E0-0AD6-9F4F4266197C}"/>
                    </a:ext>
                  </a:extLst>
                </p:cNvPr>
                <p:cNvGrpSpPr/>
                <p:nvPr userDrawn="1"/>
              </p:nvGrpSpPr>
              <p:grpSpPr>
                <a:xfrm>
                  <a:off x="-2866744" y="518074"/>
                  <a:ext cx="168701" cy="132575"/>
                  <a:chOff x="-2866744" y="518074"/>
                  <a:chExt cx="168701" cy="132575"/>
                </a:xfrm>
              </p:grpSpPr>
              <p:cxnSp>
                <p:nvCxnSpPr>
                  <p:cNvPr id="57" name="Rechte verbindingslijn 56">
                    <a:extLst>
                      <a:ext uri="{FF2B5EF4-FFF2-40B4-BE49-F238E27FC236}">
                        <a16:creationId xmlns:a16="http://schemas.microsoft.com/office/drawing/2014/main" id="{DB3CF2D2-9212-B49C-5907-CE67A472C31A}"/>
                      </a:ext>
                    </a:extLst>
                  </p:cNvPr>
                  <p:cNvCxnSpPr/>
                  <p:nvPr userDrawn="1"/>
                </p:nvCxnSpPr>
                <p:spPr>
                  <a:xfrm>
                    <a:off x="-2866744" y="518074"/>
                    <a:ext cx="168701" cy="0"/>
                  </a:xfrm>
                  <a:prstGeom prst="line">
                    <a:avLst/>
                  </a:prstGeom>
                  <a:solidFill>
                    <a:sysClr val="window" lastClr="FFFFFF"/>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58F84D3A-0B4C-53D6-C4A3-958251659926}"/>
                      </a:ext>
                    </a:extLst>
                  </p:cNvPr>
                  <p:cNvCxnSpPr/>
                  <p:nvPr userDrawn="1"/>
                </p:nvCxnSpPr>
                <p:spPr>
                  <a:xfrm>
                    <a:off x="-2866744" y="650649"/>
                    <a:ext cx="168701" cy="0"/>
                  </a:xfrm>
                  <a:prstGeom prst="line">
                    <a:avLst/>
                  </a:prstGeom>
                  <a:solidFill>
                    <a:sysClr val="window" lastClr="FFFFFF"/>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B58EB630-EB81-DF5F-B937-5109B3792FA0}"/>
                      </a:ext>
                    </a:extLst>
                  </p:cNvPr>
                  <p:cNvCxnSpPr/>
                  <p:nvPr userDrawn="1"/>
                </p:nvCxnSpPr>
                <p:spPr>
                  <a:xfrm>
                    <a:off x="-2773990" y="617506"/>
                    <a:ext cx="75947" cy="0"/>
                  </a:xfrm>
                  <a:prstGeom prst="line">
                    <a:avLst/>
                  </a:prstGeom>
                  <a:solidFill>
                    <a:sysClr val="window" lastClr="FFFFFF"/>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B29F33C2-F359-4E06-A891-A4D2D82825EF}"/>
                      </a:ext>
                    </a:extLst>
                  </p:cNvPr>
                  <p:cNvCxnSpPr/>
                  <p:nvPr userDrawn="1"/>
                </p:nvCxnSpPr>
                <p:spPr>
                  <a:xfrm>
                    <a:off x="-2773990" y="584362"/>
                    <a:ext cx="75947" cy="0"/>
                  </a:xfrm>
                  <a:prstGeom prst="line">
                    <a:avLst/>
                  </a:prstGeom>
                  <a:solidFill>
                    <a:sysClr val="window" lastClr="FFFFFF"/>
                  </a:solidFill>
                  <a:ln w="12700" cap="flat" cmpd="sng" algn="ctr">
                    <a:solidFill>
                      <a:srgbClr val="9D9FA1"/>
                    </a:solidFill>
                    <a:prstDash val="solid"/>
                  </a:ln>
                  <a:effectLst/>
                </p:spPr>
              </p:cxnSp>
              <p:cxnSp>
                <p:nvCxnSpPr>
                  <p:cNvPr id="61" name="Rechte verbindingslijn 60">
                    <a:extLst>
                      <a:ext uri="{FF2B5EF4-FFF2-40B4-BE49-F238E27FC236}">
                        <a16:creationId xmlns:a16="http://schemas.microsoft.com/office/drawing/2014/main" id="{FF4FBCB5-99C5-335E-9373-D672788EECF8}"/>
                      </a:ext>
                    </a:extLst>
                  </p:cNvPr>
                  <p:cNvCxnSpPr/>
                  <p:nvPr userDrawn="1"/>
                </p:nvCxnSpPr>
                <p:spPr>
                  <a:xfrm>
                    <a:off x="-2773990" y="551218"/>
                    <a:ext cx="75947" cy="0"/>
                  </a:xfrm>
                  <a:prstGeom prst="line">
                    <a:avLst/>
                  </a:prstGeom>
                  <a:solidFill>
                    <a:sysClr val="window" lastClr="FFFFFF"/>
                  </a:solidFill>
                  <a:ln w="12700" cap="flat" cmpd="sng" algn="ctr">
                    <a:solidFill>
                      <a:srgbClr val="9D9FA1"/>
                    </a:solidFill>
                    <a:prstDash val="solid"/>
                  </a:ln>
                  <a:effectLst/>
                </p:spPr>
              </p:cxnSp>
            </p:grpSp>
            <p:sp>
              <p:nvSpPr>
                <p:cNvPr id="56" name="Pijl: rechts 363">
                  <a:extLst>
                    <a:ext uri="{FF2B5EF4-FFF2-40B4-BE49-F238E27FC236}">
                      <a16:creationId xmlns:a16="http://schemas.microsoft.com/office/drawing/2014/main" id="{377126CF-608A-BF2B-5D4F-B11192F8167D}"/>
                    </a:ext>
                  </a:extLst>
                </p:cNvPr>
                <p:cNvSpPr/>
                <p:nvPr userDrawn="1"/>
              </p:nvSpPr>
              <p:spPr>
                <a:xfrm flipH="1">
                  <a:off x="-2866744" y="549740"/>
                  <a:ext cx="70676" cy="67902"/>
                </a:xfrm>
                <a:prstGeom prst="rightArrow">
                  <a:avLst>
                    <a:gd name="adj1" fmla="val 25329"/>
                    <a:gd name="adj2" fmla="val 63628"/>
                  </a:avLst>
                </a:prstGeom>
                <a:solidFill>
                  <a:srgbClr val="4A7DB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38" name="Groep 37">
              <a:extLst>
                <a:ext uri="{FF2B5EF4-FFF2-40B4-BE49-F238E27FC236}">
                  <a16:creationId xmlns:a16="http://schemas.microsoft.com/office/drawing/2014/main" id="{C238A6AE-CA78-1960-AD62-0E789FB0F793}"/>
                </a:ext>
              </a:extLst>
            </p:cNvPr>
            <p:cNvGrpSpPr/>
            <p:nvPr userDrawn="1"/>
          </p:nvGrpSpPr>
          <p:grpSpPr>
            <a:xfrm>
              <a:off x="-938434" y="4663037"/>
              <a:ext cx="627798" cy="576693"/>
              <a:chOff x="-1753862" y="6112775"/>
              <a:chExt cx="759635" cy="697798"/>
            </a:xfrm>
          </p:grpSpPr>
          <p:grpSp>
            <p:nvGrpSpPr>
              <p:cNvPr id="39" name="Inspireren">
                <a:extLst>
                  <a:ext uri="{FF2B5EF4-FFF2-40B4-BE49-F238E27FC236}">
                    <a16:creationId xmlns:a16="http://schemas.microsoft.com/office/drawing/2014/main" id="{378ED303-A5BF-CCDF-DD02-C962B9FEBE80}"/>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6E63ECFD-D859-EEFA-EF73-D2A397C00EC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endParaRPr>
                </a:p>
              </p:txBody>
            </p:sp>
            <p:sp>
              <p:nvSpPr>
                <p:cNvPr id="42" name="Freeform 13">
                  <a:extLst>
                    <a:ext uri="{FF2B5EF4-FFF2-40B4-BE49-F238E27FC236}">
                      <a16:creationId xmlns:a16="http://schemas.microsoft.com/office/drawing/2014/main" id="{05A369A6-39C8-95CE-F645-4D5BFEF0852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endParaRPr>
                </a:p>
              </p:txBody>
            </p:sp>
            <p:sp>
              <p:nvSpPr>
                <p:cNvPr id="43" name="Freeform 14">
                  <a:extLst>
                    <a:ext uri="{FF2B5EF4-FFF2-40B4-BE49-F238E27FC236}">
                      <a16:creationId xmlns:a16="http://schemas.microsoft.com/office/drawing/2014/main" id="{53C1A9A1-9AA1-9983-B263-FE7D3AB2C3E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endParaRPr>
                </a:p>
              </p:txBody>
            </p:sp>
          </p:grpSp>
          <p:sp>
            <p:nvSpPr>
              <p:cNvPr id="40" name="Tekstvak 39">
                <a:extLst>
                  <a:ext uri="{FF2B5EF4-FFF2-40B4-BE49-F238E27FC236}">
                    <a16:creationId xmlns:a16="http://schemas.microsoft.com/office/drawing/2014/main" id="{9FB4FB80-0638-73A6-8D3E-9A4D3AF379A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Support &amp;</a:t>
                </a:r>
                <a:br>
                  <a:rPr kumimoji="0" lang="nl-NL" sz="1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br>
                <a:r>
                  <a:rPr kumimoji="0" lang="nl-NL" sz="1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Inspiratie</a:t>
                </a:r>
              </a:p>
            </p:txBody>
          </p:sp>
        </p:grpSp>
      </p:grpSp>
      <p:grpSp>
        <p:nvGrpSpPr>
          <p:cNvPr id="544" name="Groep 543">
            <a:extLst>
              <a:ext uri="{FF2B5EF4-FFF2-40B4-BE49-F238E27FC236}">
                <a16:creationId xmlns:a16="http://schemas.microsoft.com/office/drawing/2014/main" id="{2F02BDFB-0939-BC23-E0C1-5CA47704D743}"/>
              </a:ext>
            </a:extLst>
          </p:cNvPr>
          <p:cNvGrpSpPr/>
          <p:nvPr userDrawn="1"/>
        </p:nvGrpSpPr>
        <p:grpSpPr>
          <a:xfrm>
            <a:off x="12383711" y="-2269"/>
            <a:ext cx="3693386" cy="5017340"/>
            <a:chOff x="-3798153" y="-2269"/>
            <a:chExt cx="3693386" cy="5017340"/>
          </a:xfrm>
        </p:grpSpPr>
        <p:sp>
          <p:nvSpPr>
            <p:cNvPr id="545" name="Rechthoek 544">
              <a:extLst>
                <a:ext uri="{FF2B5EF4-FFF2-40B4-BE49-F238E27FC236}">
                  <a16:creationId xmlns:a16="http://schemas.microsoft.com/office/drawing/2014/main" id="{A1E4D68E-971F-AC38-8465-9BCC47701645}"/>
                </a:ext>
              </a:extLst>
            </p:cNvPr>
            <p:cNvSpPr/>
            <p:nvPr userDrawn="1"/>
          </p:nvSpPr>
          <p:spPr>
            <a:xfrm>
              <a:off x="-3798153" y="-2269"/>
              <a:ext cx="3593091" cy="4269469"/>
            </a:xfrm>
            <a:prstGeom prst="rect">
              <a:avLst/>
            </a:prstGeom>
            <a:solidFill>
              <a:srgbClr val="FFFFFF"/>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400" b="1" i="0" u="none" strike="noStrike" kern="0" cap="all"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Afbeelding invoegen/opmaken</a:t>
              </a:r>
            </a:p>
          </p:txBody>
        </p:sp>
        <p:sp>
          <p:nvSpPr>
            <p:cNvPr id="546" name="Ovaal 545">
              <a:extLst>
                <a:ext uri="{FF2B5EF4-FFF2-40B4-BE49-F238E27FC236}">
                  <a16:creationId xmlns:a16="http://schemas.microsoft.com/office/drawing/2014/main" id="{E80D35FC-EF62-9136-ADA8-CBE05EC110F1}"/>
                </a:ext>
              </a:extLst>
            </p:cNvPr>
            <p:cNvSpPr/>
            <p:nvPr userDrawn="1"/>
          </p:nvSpPr>
          <p:spPr>
            <a:xfrm>
              <a:off x="-3615575" y="463056"/>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47" name="Rechthoek 546">
              <a:extLst>
                <a:ext uri="{FF2B5EF4-FFF2-40B4-BE49-F238E27FC236}">
                  <a16:creationId xmlns:a16="http://schemas.microsoft.com/office/drawing/2014/main" id="{A885D8FD-5995-79E3-ACED-00AB9E769113}"/>
                </a:ext>
              </a:extLst>
            </p:cNvPr>
            <p:cNvSpPr/>
            <p:nvPr userDrawn="1"/>
          </p:nvSpPr>
          <p:spPr>
            <a:xfrm>
              <a:off x="-3331403" y="463056"/>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Selecteer het afbeeldingskader,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‘Slidebuilder'</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'Afbeeldingen’</a:t>
              </a:r>
              <a:endPar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48" name="Ovaal 547">
              <a:extLst>
                <a:ext uri="{FF2B5EF4-FFF2-40B4-BE49-F238E27FC236}">
                  <a16:creationId xmlns:a16="http://schemas.microsoft.com/office/drawing/2014/main" id="{61BEABFF-E7C9-66D9-04A9-468B0A4B2EB8}"/>
                </a:ext>
              </a:extLst>
            </p:cNvPr>
            <p:cNvSpPr/>
            <p:nvPr userDrawn="1"/>
          </p:nvSpPr>
          <p:spPr>
            <a:xfrm>
              <a:off x="-3615575" y="2631667"/>
              <a:ext cx="180000" cy="180000"/>
            </a:xfrm>
            <a:prstGeom prst="ellipse">
              <a:avLst/>
            </a:prstGeom>
            <a:solidFill>
              <a:srgbClr val="211F26"/>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49" name="Rechthoek 548">
              <a:extLst>
                <a:ext uri="{FF2B5EF4-FFF2-40B4-BE49-F238E27FC236}">
                  <a16:creationId xmlns:a16="http://schemas.microsoft.com/office/drawing/2014/main" id="{D38F9F95-9B59-FDE5-B829-EE5175E5CA6E}"/>
                </a:ext>
              </a:extLst>
            </p:cNvPr>
            <p:cNvSpPr/>
            <p:nvPr userDrawn="1"/>
          </p:nvSpPr>
          <p:spPr>
            <a:xfrm>
              <a:off x="-3331404" y="2631667"/>
              <a:ext cx="3008779"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550" name="Groep 549">
              <a:extLst>
                <a:ext uri="{FF2B5EF4-FFF2-40B4-BE49-F238E27FC236}">
                  <a16:creationId xmlns:a16="http://schemas.microsoft.com/office/drawing/2014/main" id="{50EC7542-DD9B-7BDA-15FC-76AC84F316C7}"/>
                </a:ext>
              </a:extLst>
            </p:cNvPr>
            <p:cNvGrpSpPr/>
            <p:nvPr userDrawn="1"/>
          </p:nvGrpSpPr>
          <p:grpSpPr>
            <a:xfrm>
              <a:off x="-3798153" y="4055375"/>
              <a:ext cx="3693386" cy="959696"/>
              <a:chOff x="-3786437" y="6163468"/>
              <a:chExt cx="3693386" cy="959696"/>
            </a:xfrm>
          </p:grpSpPr>
          <p:sp>
            <p:nvSpPr>
              <p:cNvPr id="130" name="Rechthoek 129">
                <a:extLst>
                  <a:ext uri="{FF2B5EF4-FFF2-40B4-BE49-F238E27FC236}">
                    <a16:creationId xmlns:a16="http://schemas.microsoft.com/office/drawing/2014/main" id="{C01B452C-FE03-6319-3AED-4B7B4F0819BA}"/>
                  </a:ext>
                </a:extLst>
              </p:cNvPr>
              <p:cNvSpPr/>
              <p:nvPr userDrawn="1"/>
            </p:nvSpPr>
            <p:spPr>
              <a:xfrm>
                <a:off x="-3786437" y="6295164"/>
                <a:ext cx="3593637" cy="828000"/>
              </a:xfrm>
              <a:prstGeom prst="rect">
                <a:avLst/>
              </a:prstGeom>
              <a:solidFill>
                <a:srgbClr val="ECECEC"/>
              </a:solidFill>
              <a:ln w="6350" cap="flat" cmpd="sng" algn="ctr">
                <a:solidFill>
                  <a:srgbClr val="ECECEC"/>
                </a:solidFill>
                <a:prstDash val="solid"/>
                <a:miter lim="800000"/>
              </a:ln>
              <a:effectLst/>
            </p:spPr>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naar de tab</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en klik</a:t>
                </a:r>
                <a:b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nl-NL" sz="12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nl-NL" sz="1200" b="1" i="0" u="none" strike="noStrike" kern="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Inspiratie'</a:t>
                </a:r>
              </a:p>
            </p:txBody>
          </p:sp>
          <p:grpSp>
            <p:nvGrpSpPr>
              <p:cNvPr id="131" name="ICOON_info">
                <a:extLst>
                  <a:ext uri="{FF2B5EF4-FFF2-40B4-BE49-F238E27FC236}">
                    <a16:creationId xmlns:a16="http://schemas.microsoft.com/office/drawing/2014/main" id="{B873CFA4-EF27-B473-3F3F-092D13CD27A2}"/>
                  </a:ext>
                </a:extLst>
              </p:cNvPr>
              <p:cNvGrpSpPr/>
              <p:nvPr userDrawn="1"/>
            </p:nvGrpSpPr>
            <p:grpSpPr>
              <a:xfrm>
                <a:off x="-376736" y="6163468"/>
                <a:ext cx="283685" cy="283685"/>
                <a:chOff x="-510741" y="5913713"/>
                <a:chExt cx="267555" cy="267555"/>
              </a:xfrm>
            </p:grpSpPr>
            <p:sp>
              <p:nvSpPr>
                <p:cNvPr id="138" name="Ovaal 137">
                  <a:extLst>
                    <a:ext uri="{FF2B5EF4-FFF2-40B4-BE49-F238E27FC236}">
                      <a16:creationId xmlns:a16="http://schemas.microsoft.com/office/drawing/2014/main" id="{4B7110F7-F60E-E0AB-1655-70D75EFDE444}"/>
                    </a:ext>
                  </a:extLst>
                </p:cNvPr>
                <p:cNvSpPr/>
                <p:nvPr userDrawn="1"/>
              </p:nvSpPr>
              <p:spPr>
                <a:xfrm>
                  <a:off x="-491853" y="5932072"/>
                  <a:ext cx="230835" cy="230835"/>
                </a:xfrm>
                <a:prstGeom prst="ellipse">
                  <a:avLst/>
                </a:prstGeom>
                <a:solidFill>
                  <a:srgbClr val="211F26"/>
                </a:solidFill>
                <a:ln w="12700" cap="flat" cmpd="sng" algn="ctr">
                  <a:noFill/>
                  <a:prstDash val="solid"/>
                  <a:miter lim="800000"/>
                </a:ln>
                <a:effectLst/>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endParaRPr kumimoji="0" lang="nl-NL" sz="1600" b="0" i="0" u="none" strike="noStrike" kern="0" cap="all"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39" name="Graphic 163" descr="Informatie">
                  <a:extLst>
                    <a:ext uri="{FF2B5EF4-FFF2-40B4-BE49-F238E27FC236}">
                      <a16:creationId xmlns:a16="http://schemas.microsoft.com/office/drawing/2014/main" id="{796A030C-92A3-2940-DBB0-F934E2F0571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2000" b="0" i="0" u="none" strike="noStrike" kern="0" cap="none" spc="0" normalizeH="0" baseline="0" noProof="0">
                    <a:ln>
                      <a:noFill/>
                    </a:ln>
                    <a:solidFill>
                      <a:srgbClr val="211F26"/>
                    </a:solidFill>
                    <a:effectLst/>
                    <a:uLnTx/>
                    <a:uFillTx/>
                    <a:latin typeface="Calibri" panose="020F0502020204030204" pitchFamily="34" charset="0"/>
                    <a:cs typeface="Calibri" panose="020F0502020204030204" pitchFamily="34" charset="0"/>
                  </a:endParaRPr>
                </a:p>
              </p:txBody>
            </p:sp>
          </p:grpSp>
          <p:grpSp>
            <p:nvGrpSpPr>
              <p:cNvPr id="132" name="Groep 131">
                <a:extLst>
                  <a:ext uri="{FF2B5EF4-FFF2-40B4-BE49-F238E27FC236}">
                    <a16:creationId xmlns:a16="http://schemas.microsoft.com/office/drawing/2014/main" id="{DAE88131-1EC4-0048-8BC4-A7024AF8EABE}"/>
                  </a:ext>
                </a:extLst>
              </p:cNvPr>
              <p:cNvGrpSpPr/>
              <p:nvPr userDrawn="1"/>
            </p:nvGrpSpPr>
            <p:grpSpPr>
              <a:xfrm>
                <a:off x="-938434" y="6420818"/>
                <a:ext cx="627798" cy="576693"/>
                <a:chOff x="-938434" y="4570310"/>
                <a:chExt cx="627798" cy="576693"/>
              </a:xfrm>
            </p:grpSpPr>
            <p:grpSp>
              <p:nvGrpSpPr>
                <p:cNvPr id="133" name="Inspireren">
                  <a:extLst>
                    <a:ext uri="{FF2B5EF4-FFF2-40B4-BE49-F238E27FC236}">
                      <a16:creationId xmlns:a16="http://schemas.microsoft.com/office/drawing/2014/main" id="{FF803C84-7305-5F5B-30FE-6EE4A3E087E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35" name="Freeform 12">
                    <a:extLst>
                      <a:ext uri="{FF2B5EF4-FFF2-40B4-BE49-F238E27FC236}">
                        <a16:creationId xmlns:a16="http://schemas.microsoft.com/office/drawing/2014/main" id="{C8D87C02-CFAC-8BAB-1979-B3A232CC484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endParaRPr>
                  </a:p>
                </p:txBody>
              </p:sp>
              <p:sp>
                <p:nvSpPr>
                  <p:cNvPr id="136" name="Freeform 13">
                    <a:extLst>
                      <a:ext uri="{FF2B5EF4-FFF2-40B4-BE49-F238E27FC236}">
                        <a16:creationId xmlns:a16="http://schemas.microsoft.com/office/drawing/2014/main" id="{ECDC65AA-4480-618A-3375-B0DC9D59D64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endParaRPr>
                  </a:p>
                </p:txBody>
              </p:sp>
              <p:sp>
                <p:nvSpPr>
                  <p:cNvPr id="137" name="Freeform 14">
                    <a:extLst>
                      <a:ext uri="{FF2B5EF4-FFF2-40B4-BE49-F238E27FC236}">
                        <a16:creationId xmlns:a16="http://schemas.microsoft.com/office/drawing/2014/main" id="{98240C8D-9980-23B0-5F1B-89B8446021A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300" b="0" i="0" u="none" strike="noStrike" kern="0" cap="none" spc="0" normalizeH="0" baseline="0" noProof="0" dirty="0">
                      <a:ln>
                        <a:noFill/>
                      </a:ln>
                      <a:solidFill>
                        <a:srgbClr val="211F26"/>
                      </a:solidFill>
                      <a:effectLst/>
                      <a:uLnTx/>
                      <a:uFillTx/>
                    </a:endParaRPr>
                  </a:p>
                </p:txBody>
              </p:sp>
            </p:grpSp>
            <p:sp>
              <p:nvSpPr>
                <p:cNvPr id="134" name="Tekstvak 133">
                  <a:extLst>
                    <a:ext uri="{FF2B5EF4-FFF2-40B4-BE49-F238E27FC236}">
                      <a16:creationId xmlns:a16="http://schemas.microsoft.com/office/drawing/2014/main" id="{DEFAB1B4-1D2F-A07F-D5EE-F7C4E48FFF3A}"/>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Support &amp;</a:t>
                  </a:r>
                  <a:br>
                    <a:rPr kumimoji="0" lang="nl-NL" sz="1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br>
                  <a:r>
                    <a:rPr kumimoji="0" lang="nl-NL" sz="1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Inspiratie</a:t>
                  </a:r>
                </a:p>
              </p:txBody>
            </p:sp>
          </p:grpSp>
        </p:grpSp>
        <p:grpSp>
          <p:nvGrpSpPr>
            <p:cNvPr id="551" name="Groep 550">
              <a:extLst>
                <a:ext uri="{FF2B5EF4-FFF2-40B4-BE49-F238E27FC236}">
                  <a16:creationId xmlns:a16="http://schemas.microsoft.com/office/drawing/2014/main" id="{31FE6D39-912C-0E54-4D90-12EAAE127BEF}"/>
                </a:ext>
              </a:extLst>
            </p:cNvPr>
            <p:cNvGrpSpPr/>
            <p:nvPr userDrawn="1"/>
          </p:nvGrpSpPr>
          <p:grpSpPr>
            <a:xfrm>
              <a:off x="-3379435" y="1224714"/>
              <a:ext cx="791775" cy="406485"/>
              <a:chOff x="-3565087" y="1409294"/>
              <a:chExt cx="627469" cy="322133"/>
            </a:xfrm>
          </p:grpSpPr>
          <p:grpSp>
            <p:nvGrpSpPr>
              <p:cNvPr id="572" name="Groep 571">
                <a:extLst>
                  <a:ext uri="{FF2B5EF4-FFF2-40B4-BE49-F238E27FC236}">
                    <a16:creationId xmlns:a16="http://schemas.microsoft.com/office/drawing/2014/main" id="{9C1DD4B4-16A1-39DD-AD47-7B543359E8DB}"/>
                  </a:ext>
                </a:extLst>
              </p:cNvPr>
              <p:cNvGrpSpPr/>
              <p:nvPr userDrawn="1"/>
            </p:nvGrpSpPr>
            <p:grpSpPr>
              <a:xfrm>
                <a:off x="-3364916" y="1409294"/>
                <a:ext cx="225195" cy="195499"/>
                <a:chOff x="10307162" y="1361199"/>
                <a:chExt cx="2200275" cy="1914525"/>
              </a:xfrm>
            </p:grpSpPr>
            <p:sp>
              <p:nvSpPr>
                <p:cNvPr id="574" name="Vrije vorm: vorm 626">
                  <a:extLst>
                    <a:ext uri="{FF2B5EF4-FFF2-40B4-BE49-F238E27FC236}">
                      <a16:creationId xmlns:a16="http://schemas.microsoft.com/office/drawing/2014/main" id="{DD9FEA0F-4F56-105F-DD2F-A9FB5C06EDE1}"/>
                    </a:ext>
                  </a:extLst>
                </p:cNvPr>
                <p:cNvSpPr/>
                <p:nvPr/>
              </p:nvSpPr>
              <p:spPr>
                <a:xfrm>
                  <a:off x="10683400" y="1831734"/>
                  <a:ext cx="371475" cy="371475"/>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7200" b="0" i="0" u="none" strike="noStrike" kern="0" cap="none" spc="0" normalizeH="0" baseline="0" noProof="0">
                    <a:ln>
                      <a:noFill/>
                    </a:ln>
                    <a:solidFill>
                      <a:srgbClr val="211F26"/>
                    </a:solidFill>
                    <a:effectLst/>
                    <a:uLnTx/>
                    <a:uFillTx/>
                  </a:endParaRPr>
                </a:p>
              </p:txBody>
            </p:sp>
            <p:grpSp>
              <p:nvGrpSpPr>
                <p:cNvPr id="575" name="Groep 574">
                  <a:extLst>
                    <a:ext uri="{FF2B5EF4-FFF2-40B4-BE49-F238E27FC236}">
                      <a16:creationId xmlns:a16="http://schemas.microsoft.com/office/drawing/2014/main" id="{DB026A2E-7C6E-78D8-3274-D317769BDA21}"/>
                    </a:ext>
                  </a:extLst>
                </p:cNvPr>
                <p:cNvGrpSpPr/>
                <p:nvPr/>
              </p:nvGrpSpPr>
              <p:grpSpPr>
                <a:xfrm>
                  <a:off x="10307162" y="1361199"/>
                  <a:ext cx="2200275" cy="1914525"/>
                  <a:chOff x="10307162" y="1361199"/>
                  <a:chExt cx="2200275" cy="1914525"/>
                </a:xfrm>
                <a:gradFill>
                  <a:gsLst>
                    <a:gs pos="0">
                      <a:srgbClr val="9D9FA1"/>
                    </a:gs>
                    <a:gs pos="70000">
                      <a:srgbClr val="211F26"/>
                    </a:gs>
                  </a:gsLst>
                  <a:lin ang="2700000" scaled="0"/>
                </a:gradFill>
              </p:grpSpPr>
              <p:sp>
                <p:nvSpPr>
                  <p:cNvPr id="128" name="Vrije vorm: vorm 628">
                    <a:extLst>
                      <a:ext uri="{FF2B5EF4-FFF2-40B4-BE49-F238E27FC236}">
                        <a16:creationId xmlns:a16="http://schemas.microsoft.com/office/drawing/2014/main" id="{C61786A4-0B71-E8AF-01D2-DEE49C30DCFE}"/>
                      </a:ext>
                    </a:extLst>
                  </p:cNvPr>
                  <p:cNvSpPr/>
                  <p:nvPr/>
                </p:nvSpPr>
                <p:spPr>
                  <a:xfrm>
                    <a:off x="10307162"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7200" b="0" i="0" u="none" strike="noStrike" kern="0" cap="none" spc="0" normalizeH="0" baseline="0" noProof="0">
                      <a:ln>
                        <a:noFill/>
                      </a:ln>
                      <a:solidFill>
                        <a:srgbClr val="211F26"/>
                      </a:solidFill>
                      <a:effectLst/>
                      <a:uLnTx/>
                      <a:uFillTx/>
                    </a:endParaRPr>
                  </a:p>
                </p:txBody>
              </p:sp>
              <p:sp>
                <p:nvSpPr>
                  <p:cNvPr id="129" name="Vrije vorm: vorm 629">
                    <a:extLst>
                      <a:ext uri="{FF2B5EF4-FFF2-40B4-BE49-F238E27FC236}">
                        <a16:creationId xmlns:a16="http://schemas.microsoft.com/office/drawing/2014/main" id="{B92C7410-99FB-008C-8D97-EDD83BF12C9E}"/>
                      </a:ext>
                    </a:extLst>
                  </p:cNvPr>
                  <p:cNvSpPr/>
                  <p:nvPr/>
                </p:nvSpPr>
                <p:spPr>
                  <a:xfrm>
                    <a:off x="10682447" y="1953654"/>
                    <a:ext cx="1438275" cy="885825"/>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nl-NL" sz="7200" b="0" i="0" u="none" strike="noStrike" kern="0" cap="none" spc="0" normalizeH="0" baseline="0" noProof="0">
                      <a:ln>
                        <a:noFill/>
                      </a:ln>
                      <a:solidFill>
                        <a:srgbClr val="211F26"/>
                      </a:solidFill>
                      <a:effectLst/>
                      <a:uLnTx/>
                      <a:uFillTx/>
                    </a:endParaRPr>
                  </a:p>
                </p:txBody>
              </p:sp>
            </p:grpSp>
          </p:grpSp>
          <p:sp>
            <p:nvSpPr>
              <p:cNvPr id="573" name="Tekstvak 572">
                <a:extLst>
                  <a:ext uri="{FF2B5EF4-FFF2-40B4-BE49-F238E27FC236}">
                    <a16:creationId xmlns:a16="http://schemas.microsoft.com/office/drawing/2014/main" id="{8C6E8D27-C625-DF17-15D1-9601FD41543D}"/>
                  </a:ext>
                </a:extLst>
              </p:cNvPr>
              <p:cNvSpPr txBox="1"/>
              <p:nvPr userDrawn="1"/>
            </p:nvSpPr>
            <p:spPr>
              <a:xfrm>
                <a:off x="-3565087" y="1617700"/>
                <a:ext cx="627469" cy="113727"/>
              </a:xfrm>
              <a:prstGeom prst="rect">
                <a:avLst/>
              </a:prstGeom>
              <a:noFill/>
            </p:spPr>
            <p:txBody>
              <a:bodyPr wrap="square" lIns="0" tIns="18000" rIns="0" bIns="0" rtlCol="0" anchor="t">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1000" b="0" i="0" u="none" strike="noStrike" kern="0" cap="none" spc="0" normalizeH="0" baseline="0" noProof="0" dirty="0">
                    <a:ln>
                      <a:noFill/>
                    </a:ln>
                    <a:solidFill>
                      <a:srgbClr val="211F26"/>
                    </a:solidFill>
                    <a:effectLst/>
                    <a:uLnTx/>
                    <a:uFillTx/>
                    <a:latin typeface="Calibri" panose="020F0502020204030204" pitchFamily="34" charset="0"/>
                    <a:cs typeface="Calibri" panose="020F0502020204030204" pitchFamily="34" charset="0"/>
                  </a:rPr>
                  <a:t>Afbeeldingen</a:t>
                </a:r>
              </a:p>
            </p:txBody>
          </p:sp>
        </p:grpSp>
        <p:grpSp>
          <p:nvGrpSpPr>
            <p:cNvPr id="552" name="Groep 551">
              <a:extLst>
                <a:ext uri="{FF2B5EF4-FFF2-40B4-BE49-F238E27FC236}">
                  <a16:creationId xmlns:a16="http://schemas.microsoft.com/office/drawing/2014/main" id="{9CD04387-8F1A-F196-DDC1-976101F5FFA0}"/>
                </a:ext>
              </a:extLst>
            </p:cNvPr>
            <p:cNvGrpSpPr/>
            <p:nvPr userDrawn="1"/>
          </p:nvGrpSpPr>
          <p:grpSpPr>
            <a:xfrm>
              <a:off x="-3366283" y="3571662"/>
              <a:ext cx="514284" cy="506545"/>
              <a:chOff x="12617641" y="3403239"/>
              <a:chExt cx="752963" cy="741634"/>
            </a:xfrm>
          </p:grpSpPr>
          <p:grpSp>
            <p:nvGrpSpPr>
              <p:cNvPr id="556" name="Groep 555">
                <a:extLst>
                  <a:ext uri="{FF2B5EF4-FFF2-40B4-BE49-F238E27FC236}">
                    <a16:creationId xmlns:a16="http://schemas.microsoft.com/office/drawing/2014/main" id="{4DF47376-A763-09FE-663B-7CB849835C81}"/>
                  </a:ext>
                </a:extLst>
              </p:cNvPr>
              <p:cNvGrpSpPr/>
              <p:nvPr userDrawn="1"/>
            </p:nvGrpSpPr>
            <p:grpSpPr>
              <a:xfrm>
                <a:off x="12771530" y="3403239"/>
                <a:ext cx="467176" cy="448491"/>
                <a:chOff x="12782157" y="3403239"/>
                <a:chExt cx="467176" cy="448491"/>
              </a:xfrm>
            </p:grpSpPr>
            <p:grpSp>
              <p:nvGrpSpPr>
                <p:cNvPr id="559" name="Groep 558">
                  <a:extLst>
                    <a:ext uri="{FF2B5EF4-FFF2-40B4-BE49-F238E27FC236}">
                      <a16:creationId xmlns:a16="http://schemas.microsoft.com/office/drawing/2014/main" id="{E6E5BA99-8B01-CFFE-65B1-832BCEF1D90F}"/>
                    </a:ext>
                  </a:extLst>
                </p:cNvPr>
                <p:cNvGrpSpPr/>
                <p:nvPr userDrawn="1"/>
              </p:nvGrpSpPr>
              <p:grpSpPr>
                <a:xfrm>
                  <a:off x="12782157" y="3403239"/>
                  <a:ext cx="412976" cy="396132"/>
                  <a:chOff x="13554906" y="3320109"/>
                  <a:chExt cx="443917" cy="425811"/>
                </a:xfrm>
              </p:grpSpPr>
              <p:grpSp>
                <p:nvGrpSpPr>
                  <p:cNvPr id="566" name="Groep 565">
                    <a:extLst>
                      <a:ext uri="{FF2B5EF4-FFF2-40B4-BE49-F238E27FC236}">
                        <a16:creationId xmlns:a16="http://schemas.microsoft.com/office/drawing/2014/main" id="{FE61520A-46B4-C8BA-18B0-4B573E456B83}"/>
                      </a:ext>
                    </a:extLst>
                  </p:cNvPr>
                  <p:cNvGrpSpPr/>
                  <p:nvPr userDrawn="1"/>
                </p:nvGrpSpPr>
                <p:grpSpPr>
                  <a:xfrm>
                    <a:off x="13554906" y="3320109"/>
                    <a:ext cx="443917" cy="425811"/>
                    <a:chOff x="12909684" y="1276143"/>
                    <a:chExt cx="443917" cy="425811"/>
                  </a:xfrm>
                </p:grpSpPr>
                <p:sp>
                  <p:nvSpPr>
                    <p:cNvPr id="569" name="Rechthoek 568">
                      <a:extLst>
                        <a:ext uri="{FF2B5EF4-FFF2-40B4-BE49-F238E27FC236}">
                          <a16:creationId xmlns:a16="http://schemas.microsoft.com/office/drawing/2014/main" id="{5B59F0C6-2286-76DB-6E0B-A1FA832AD7CE}"/>
                        </a:ext>
                      </a:extLst>
                    </p:cNvPr>
                    <p:cNvSpPr/>
                    <p:nvPr userDrawn="1"/>
                  </p:nvSpPr>
                  <p:spPr>
                    <a:xfrm>
                      <a:off x="12909689" y="1276143"/>
                      <a:ext cx="443912" cy="425811"/>
                    </a:xfrm>
                    <a:prstGeom prst="rect">
                      <a:avLst/>
                    </a:prstGeom>
                    <a:noFill/>
                    <a:ln w="12700" cap="flat" cmpd="sng" algn="ctr">
                      <a:solidFill>
                        <a:srgbClr val="818181"/>
                      </a:solidFill>
                      <a:prstDash val="dash"/>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70" name="Rechthoek 569">
                      <a:extLst>
                        <a:ext uri="{FF2B5EF4-FFF2-40B4-BE49-F238E27FC236}">
                          <a16:creationId xmlns:a16="http://schemas.microsoft.com/office/drawing/2014/main" id="{A42B38DD-8FF1-A1F9-8EE4-C30F3D915D5F}"/>
                        </a:ext>
                      </a:extLst>
                    </p:cNvPr>
                    <p:cNvSpPr/>
                    <p:nvPr userDrawn="1"/>
                  </p:nvSpPr>
                  <p:spPr>
                    <a:xfrm>
                      <a:off x="12909684" y="1276143"/>
                      <a:ext cx="261629" cy="257807"/>
                    </a:xfrm>
                    <a:prstGeom prst="rect">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nl-NL" sz="8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71" name="Ovaal 570">
                      <a:extLst>
                        <a:ext uri="{FF2B5EF4-FFF2-40B4-BE49-F238E27FC236}">
                          <a16:creationId xmlns:a16="http://schemas.microsoft.com/office/drawing/2014/main" id="{3B4DC55F-8A43-5754-5335-CDF518A4E929}"/>
                        </a:ext>
                      </a:extLst>
                    </p:cNvPr>
                    <p:cNvSpPr/>
                    <p:nvPr userDrawn="1"/>
                  </p:nvSpPr>
                  <p:spPr>
                    <a:xfrm>
                      <a:off x="13069071" y="1308711"/>
                      <a:ext cx="72188" cy="72188"/>
                    </a:xfrm>
                    <a:prstGeom prst="ellipse">
                      <a:avLst/>
                    </a:prstGeom>
                    <a:solidFill>
                      <a:srgbClr val="ECC679"/>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567" name="Afbeelding 566">
                    <a:extLst>
                      <a:ext uri="{FF2B5EF4-FFF2-40B4-BE49-F238E27FC236}">
                        <a16:creationId xmlns:a16="http://schemas.microsoft.com/office/drawing/2014/main" id="{B69B75D1-F8BD-150D-444A-0978899B98D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68" name="Afbeelding 567">
                    <a:extLst>
                      <a:ext uri="{FF2B5EF4-FFF2-40B4-BE49-F238E27FC236}">
                        <a16:creationId xmlns:a16="http://schemas.microsoft.com/office/drawing/2014/main" id="{D975B409-9558-7139-FF64-7A473B0E001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60" name="Groep 559">
                  <a:extLst>
                    <a:ext uri="{FF2B5EF4-FFF2-40B4-BE49-F238E27FC236}">
                      <a16:creationId xmlns:a16="http://schemas.microsoft.com/office/drawing/2014/main" id="{756DC130-27A7-7264-E2A5-2D2D3703BE9E}"/>
                    </a:ext>
                  </a:extLst>
                </p:cNvPr>
                <p:cNvGrpSpPr/>
                <p:nvPr userDrawn="1"/>
              </p:nvGrpSpPr>
              <p:grpSpPr>
                <a:xfrm>
                  <a:off x="13103513" y="3705268"/>
                  <a:ext cx="145820" cy="146462"/>
                  <a:chOff x="13096169" y="3602278"/>
                  <a:chExt cx="145820" cy="146462"/>
                </a:xfrm>
              </p:grpSpPr>
              <p:sp>
                <p:nvSpPr>
                  <p:cNvPr id="564" name="Rechthoek 563">
                    <a:extLst>
                      <a:ext uri="{FF2B5EF4-FFF2-40B4-BE49-F238E27FC236}">
                        <a16:creationId xmlns:a16="http://schemas.microsoft.com/office/drawing/2014/main" id="{763BE630-F194-C129-C3B1-708E4E049771}"/>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65" name="Rechthoek 564">
                    <a:extLst>
                      <a:ext uri="{FF2B5EF4-FFF2-40B4-BE49-F238E27FC236}">
                        <a16:creationId xmlns:a16="http://schemas.microsoft.com/office/drawing/2014/main" id="{DF0430CD-78C3-2FB0-48E9-8B0F81DA7F5B}"/>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61" name="Groep 560">
                  <a:extLst>
                    <a:ext uri="{FF2B5EF4-FFF2-40B4-BE49-F238E27FC236}">
                      <a16:creationId xmlns:a16="http://schemas.microsoft.com/office/drawing/2014/main" id="{1C91C4FC-8A9D-A769-E135-08FC3ACDA7AE}"/>
                    </a:ext>
                  </a:extLst>
                </p:cNvPr>
                <p:cNvGrpSpPr/>
                <p:nvPr userDrawn="1"/>
              </p:nvGrpSpPr>
              <p:grpSpPr>
                <a:xfrm rot="10800000">
                  <a:off x="13061402" y="3665637"/>
                  <a:ext cx="145820" cy="146462"/>
                  <a:chOff x="13096169" y="3602278"/>
                  <a:chExt cx="145820" cy="146462"/>
                </a:xfrm>
              </p:grpSpPr>
              <p:sp>
                <p:nvSpPr>
                  <p:cNvPr id="562" name="Rechthoek 561">
                    <a:extLst>
                      <a:ext uri="{FF2B5EF4-FFF2-40B4-BE49-F238E27FC236}">
                        <a16:creationId xmlns:a16="http://schemas.microsoft.com/office/drawing/2014/main" id="{C1936B01-71B5-2E38-66FF-F75E3D5D364B}"/>
                      </a:ext>
                    </a:extLst>
                  </p:cNvPr>
                  <p:cNvSpPr/>
                  <p:nvPr userDrawn="1"/>
                </p:nvSpPr>
                <p:spPr>
                  <a:xfrm>
                    <a:off x="13096169" y="3602278"/>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63" name="Rechthoek 562">
                    <a:extLst>
                      <a:ext uri="{FF2B5EF4-FFF2-40B4-BE49-F238E27FC236}">
                        <a16:creationId xmlns:a16="http://schemas.microsoft.com/office/drawing/2014/main" id="{111C854A-BFA6-28F8-0125-54485F29B6AB}"/>
                      </a:ext>
                    </a:extLst>
                  </p:cNvPr>
                  <p:cNvSpPr/>
                  <p:nvPr userDrawn="1"/>
                </p:nvSpPr>
                <p:spPr>
                  <a:xfrm rot="5400000">
                    <a:off x="13037453" y="3661636"/>
                    <a:ext cx="145820" cy="28388"/>
                  </a:xfrm>
                  <a:prstGeom prst="rect">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557" name="Rechthoek 556">
                <a:extLst>
                  <a:ext uri="{FF2B5EF4-FFF2-40B4-BE49-F238E27FC236}">
                    <a16:creationId xmlns:a16="http://schemas.microsoft.com/office/drawing/2014/main" id="{564E9E5D-311F-6A5B-A08E-A35604A94FC8}"/>
                  </a:ext>
                </a:extLst>
              </p:cNvPr>
              <p:cNvSpPr/>
              <p:nvPr userDrawn="1"/>
            </p:nvSpPr>
            <p:spPr>
              <a:xfrm>
                <a:off x="12617641" y="3889890"/>
                <a:ext cx="752963" cy="161170"/>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9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Bijsnijden</a:t>
                </a:r>
              </a:p>
            </p:txBody>
          </p:sp>
          <p:sp>
            <p:nvSpPr>
              <p:cNvPr id="558" name="Gelijkbenige driehoek 610">
                <a:extLst>
                  <a:ext uri="{FF2B5EF4-FFF2-40B4-BE49-F238E27FC236}">
                    <a16:creationId xmlns:a16="http://schemas.microsoft.com/office/drawing/2014/main" id="{F3FF5B89-598A-1508-B5C7-B6AF56657F11}"/>
                  </a:ext>
                </a:extLst>
              </p:cNvPr>
              <p:cNvSpPr/>
              <p:nvPr userDrawn="1"/>
            </p:nvSpPr>
            <p:spPr>
              <a:xfrm rot="10800000">
                <a:off x="12950688" y="4093726"/>
                <a:ext cx="86866" cy="51147"/>
              </a:xfrm>
              <a:prstGeom prst="triangle">
                <a:avLst/>
              </a:prstGeom>
              <a:solidFill>
                <a:srgbClr val="818181"/>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553" name="Ovaal 552">
              <a:extLst>
                <a:ext uri="{FF2B5EF4-FFF2-40B4-BE49-F238E27FC236}">
                  <a16:creationId xmlns:a16="http://schemas.microsoft.com/office/drawing/2014/main" id="{A783A510-321D-B86B-24A9-8DAF32F74F95}"/>
                </a:ext>
              </a:extLst>
            </p:cNvPr>
            <p:cNvSpPr/>
            <p:nvPr userDrawn="1"/>
          </p:nvSpPr>
          <p:spPr>
            <a:xfrm>
              <a:off x="-3615575" y="1808916"/>
              <a:ext cx="180000" cy="180000"/>
            </a:xfrm>
            <a:prstGeom prst="ellipse">
              <a:avLst/>
            </a:prstGeom>
            <a:solidFill>
              <a:srgbClr val="211F26"/>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54" name="Rechthoek 553">
              <a:extLst>
                <a:ext uri="{FF2B5EF4-FFF2-40B4-BE49-F238E27FC236}">
                  <a16:creationId xmlns:a16="http://schemas.microsoft.com/office/drawing/2014/main" id="{FF503A89-C37F-3F4A-6265-833F78A297DC}"/>
                </a:ext>
              </a:extLst>
            </p:cNvPr>
            <p:cNvSpPr/>
            <p:nvPr userDrawn="1"/>
          </p:nvSpPr>
          <p:spPr>
            <a:xfrm>
              <a:off x="-3331403" y="1808917"/>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de gewenste categorie en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55" name="Rechthoek 554">
              <a:extLst>
                <a:ext uri="{FF2B5EF4-FFF2-40B4-BE49-F238E27FC236}">
                  <a16:creationId xmlns:a16="http://schemas.microsoft.com/office/drawing/2014/main" id="{5C2150DB-E95D-3B28-5658-8544C08FF1D4}"/>
                </a:ext>
              </a:extLst>
            </p:cNvPr>
            <p:cNvSpPr/>
            <p:nvPr userDrawn="1"/>
          </p:nvSpPr>
          <p:spPr>
            <a:xfrm>
              <a:off x="-3331403" y="2243492"/>
              <a:ext cx="825500" cy="209550"/>
            </a:xfrm>
            <a:prstGeom prst="rect">
              <a:avLst/>
            </a:prstGeom>
            <a:solidFill>
              <a:srgbClr val="1FF524"/>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600"/>
                </a:spcBef>
                <a:spcAft>
                  <a:spcPts val="600"/>
                </a:spcAft>
                <a:buClrTx/>
                <a:buSzTx/>
                <a:buFontTx/>
                <a:buNone/>
                <a:tabLst/>
                <a:defRPr/>
              </a:pPr>
              <a:r>
                <a:rPr kumimoji="0" lang="nl-NL" sz="1000" b="1"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Invoegen</a:t>
              </a:r>
            </a:p>
          </p:txBody>
        </p:sp>
      </p:grpSp>
      <p:sp>
        <p:nvSpPr>
          <p:cNvPr id="3" name="Titel 1">
            <a:extLst>
              <a:ext uri="{FF2B5EF4-FFF2-40B4-BE49-F238E27FC236}">
                <a16:creationId xmlns:a16="http://schemas.microsoft.com/office/drawing/2014/main" id="{CE46C9CB-AD25-9F4B-36FF-AC2578D40DFE}"/>
              </a:ext>
            </a:extLst>
          </p:cNvPr>
          <p:cNvSpPr txBox="1">
            <a:spLocks/>
          </p:cNvSpPr>
          <p:nvPr userDrawn="1"/>
        </p:nvSpPr>
        <p:spPr>
          <a:xfrm flipH="1">
            <a:off x="465971" y="-553344"/>
            <a:ext cx="11036159" cy="302094"/>
          </a:xfrm>
          <a:prstGeom prst="rect">
            <a:avLst/>
          </a:prstGeom>
          <a:noFill/>
        </p:spPr>
        <p:txBody>
          <a:bodyPr vert="horz" wrap="none" lIns="0" tIns="0" rIns="0" bIns="0" rtlCol="0" anchor="t">
            <a:noAutofit/>
          </a:bodyPr>
          <a:lstStyle>
            <a:lvl1pPr algn="ctr" defTabSz="914400" rtl="0" eaLnBrk="1" latinLnBrk="0" hangingPunct="1">
              <a:lnSpc>
                <a:spcPct val="90000"/>
              </a:lnSpc>
              <a:spcBef>
                <a:spcPct val="0"/>
              </a:spcBef>
              <a:buNone/>
              <a:defRPr sz="2100" b="1" i="0" kern="1200" cap="all" baseline="0">
                <a:solidFill>
                  <a:schemeClr val="bg2"/>
                </a:solidFill>
                <a:latin typeface="+mn-lt"/>
                <a:ea typeface="+mj-ea"/>
                <a:cs typeface="Arial Black" panose="020B0604020202020204" pitchFamily="34" charset="0"/>
              </a:defRPr>
            </a:lvl1pPr>
          </a:lstStyle>
          <a:p>
            <a:r>
              <a:rPr lang="nl-NL" spc="300" dirty="0"/>
              <a:t>Tekst + foto (S)</a:t>
            </a:r>
          </a:p>
        </p:txBody>
      </p:sp>
    </p:spTree>
    <p:extLst>
      <p:ext uri="{BB962C8B-B14F-4D97-AF65-F5344CB8AC3E}">
        <p14:creationId xmlns:p14="http://schemas.microsoft.com/office/powerpoint/2010/main" val="235819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8F6"/>
        </a:solidFill>
        <a:effectLst/>
      </p:bgPr>
    </p:bg>
    <p:spTree>
      <p:nvGrpSpPr>
        <p:cNvPr id="1" name=""/>
        <p:cNvGrpSpPr/>
        <p:nvPr/>
      </p:nvGrpSpPr>
      <p:grpSpPr>
        <a:xfrm>
          <a:off x="0" y="0"/>
          <a:ext cx="0" cy="0"/>
          <a:chOff x="0" y="0"/>
          <a:chExt cx="0" cy="0"/>
        </a:xfrm>
      </p:grpSpPr>
      <p:sp>
        <p:nvSpPr>
          <p:cNvPr id="29" name="Tijdelijke aanduiding voor titel 28">
            <a:extLst>
              <a:ext uri="{FF2B5EF4-FFF2-40B4-BE49-F238E27FC236}">
                <a16:creationId xmlns:a16="http://schemas.microsoft.com/office/drawing/2014/main" id="{861CAFFE-FDE5-4524-B808-FA60752817AD}"/>
              </a:ext>
            </a:extLst>
          </p:cNvPr>
          <p:cNvSpPr>
            <a:spLocks noGrp="1"/>
          </p:cNvSpPr>
          <p:nvPr>
            <p:ph type="title"/>
          </p:nvPr>
        </p:nvSpPr>
        <p:spPr>
          <a:xfrm flipH="1">
            <a:off x="465971" y="849058"/>
            <a:ext cx="11036159" cy="302094"/>
          </a:xfrm>
          <a:prstGeom prst="rect">
            <a:avLst/>
          </a:prstGeom>
          <a:noFill/>
        </p:spPr>
        <p:txBody>
          <a:bodyPr vert="horz" wrap="none" lIns="0" tIns="0" rIns="0" bIns="0" rtlCol="0" anchor="t">
            <a:noAutofit/>
          </a:bodyPr>
          <a:lstStyle/>
          <a:p>
            <a:r>
              <a:rPr lang="nl-NL" dirty="0"/>
              <a:t>PLAATS HIER JE TITEL</a:t>
            </a:r>
            <a:endParaRPr lang="en-US" dirty="0"/>
          </a:p>
        </p:txBody>
      </p:sp>
      <p:sp>
        <p:nvSpPr>
          <p:cNvPr id="3" name="Text Placeholder 2"/>
          <p:cNvSpPr>
            <a:spLocks noGrp="1"/>
          </p:cNvSpPr>
          <p:nvPr>
            <p:ph type="body" idx="1"/>
          </p:nvPr>
        </p:nvSpPr>
        <p:spPr>
          <a:xfrm>
            <a:off x="464877" y="1320021"/>
            <a:ext cx="11037257" cy="4883929"/>
          </a:xfrm>
          <a:prstGeom prst="rect">
            <a:avLst/>
          </a:prstGeom>
        </p:spPr>
        <p:txBody>
          <a:bodyPr vert="horz" lIns="0" tIns="0" rIns="0" bIns="0" rtlCol="0" anchor="t" anchorCtr="0">
            <a:noAutofit/>
          </a:bodyPr>
          <a:lstStyle/>
          <a:p>
            <a:pPr lvl="0"/>
            <a:r>
              <a:rPr lang="nl-NL" dirty="0"/>
              <a:t>Klik hier om een </a:t>
            </a:r>
            <a:r>
              <a:rPr lang="nl-NL" dirty="0" err="1"/>
              <a:t>bullet</a:t>
            </a:r>
            <a:r>
              <a:rPr lang="nl-NL" dirty="0"/>
              <a:t> te plaatsen.</a:t>
            </a:r>
          </a:p>
          <a:p>
            <a:pPr lvl="1"/>
            <a:r>
              <a:rPr lang="nl-NL" dirty="0"/>
              <a:t>Sub-</a:t>
            </a:r>
            <a:r>
              <a:rPr lang="nl-NL" dirty="0" err="1"/>
              <a:t>bullet</a:t>
            </a:r>
            <a:endParaRPr lang="nl-NL" dirty="0"/>
          </a:p>
          <a:p>
            <a:pPr lvl="2"/>
            <a:r>
              <a:rPr lang="nl-NL" dirty="0"/>
              <a:t>Standaard tekst</a:t>
            </a:r>
          </a:p>
          <a:p>
            <a:pPr lvl="3"/>
            <a:r>
              <a:rPr lang="nl-NL" dirty="0"/>
              <a:t>Subtitel</a:t>
            </a:r>
          </a:p>
          <a:p>
            <a:pPr lvl="4"/>
            <a:r>
              <a:rPr lang="nl-NL" dirty="0"/>
              <a:t>Ondertitel</a:t>
            </a:r>
          </a:p>
          <a:p>
            <a:pPr lvl="5"/>
            <a:r>
              <a:rPr lang="nl-NL" dirty="0"/>
              <a:t>Numerieke </a:t>
            </a:r>
            <a:r>
              <a:rPr lang="nl-NL" dirty="0" err="1"/>
              <a:t>bullet</a:t>
            </a:r>
            <a:endParaRPr lang="nl-NL" dirty="0"/>
          </a:p>
          <a:p>
            <a:pPr lvl="6"/>
            <a:r>
              <a:rPr lang="nl-NL" dirty="0"/>
              <a:t>Sub-</a:t>
            </a:r>
            <a:r>
              <a:rPr lang="nl-NL" dirty="0" err="1"/>
              <a:t>bullet</a:t>
            </a:r>
            <a:endParaRPr lang="nl-NL" dirty="0"/>
          </a:p>
          <a:p>
            <a:pPr lvl="7"/>
            <a:r>
              <a:rPr lang="nl-NL" dirty="0"/>
              <a:t>Sub-</a:t>
            </a:r>
            <a:r>
              <a:rPr lang="nl-NL" dirty="0" err="1"/>
              <a:t>bullet</a:t>
            </a:r>
            <a:endParaRPr lang="nl-NL" dirty="0"/>
          </a:p>
          <a:p>
            <a:pPr lvl="8"/>
            <a:r>
              <a:rPr lang="nl-NL" noProof="0" dirty="0"/>
              <a:t>Bronvermelding</a:t>
            </a:r>
          </a:p>
        </p:txBody>
      </p:sp>
      <p:sp>
        <p:nvSpPr>
          <p:cNvPr id="4" name="Date Placeholder 3"/>
          <p:cNvSpPr>
            <a:spLocks noGrp="1"/>
          </p:cNvSpPr>
          <p:nvPr>
            <p:ph type="dt" sz="half" idx="2"/>
          </p:nvPr>
        </p:nvSpPr>
        <p:spPr>
          <a:xfrm>
            <a:off x="749508" y="6359431"/>
            <a:ext cx="933818" cy="238036"/>
          </a:xfrm>
          <a:prstGeom prst="roundRect">
            <a:avLst>
              <a:gd name="adj" fmla="val 50000"/>
            </a:avLst>
          </a:prstGeom>
          <a:solidFill>
            <a:schemeClr val="accent5"/>
          </a:solidFill>
        </p:spPr>
        <p:txBody>
          <a:bodyPr vert="horz" wrap="none" lIns="72000" tIns="0" rIns="72000" bIns="0" rtlCol="0" anchor="ctr">
            <a:spAutoFit/>
          </a:bodyPr>
          <a:lstStyle>
            <a:lvl1pPr algn="ctr">
              <a:defRPr sz="1100">
                <a:solidFill>
                  <a:schemeClr val="bg2"/>
                </a:solidFill>
                <a:latin typeface="+mn-lt"/>
              </a:defRPr>
            </a:lvl1pPr>
          </a:lstStyle>
          <a:p>
            <a:endParaRPr lang="nl-NL" dirty="0"/>
          </a:p>
        </p:txBody>
      </p:sp>
      <p:sp>
        <p:nvSpPr>
          <p:cNvPr id="5" name="Footer Placeholder 4"/>
          <p:cNvSpPr>
            <a:spLocks noGrp="1"/>
          </p:cNvSpPr>
          <p:nvPr>
            <p:ph type="ftr" sz="quarter" idx="3"/>
          </p:nvPr>
        </p:nvSpPr>
        <p:spPr>
          <a:xfrm>
            <a:off x="8029614" y="385575"/>
            <a:ext cx="3472515" cy="169277"/>
          </a:xfrm>
          <a:prstGeom prst="rect">
            <a:avLst/>
          </a:prstGeom>
          <a:noFill/>
        </p:spPr>
        <p:txBody>
          <a:bodyPr vert="horz" wrap="square" lIns="0" tIns="0" rIns="0" bIns="0" rtlCol="0" anchor="ctr">
            <a:spAutoFit/>
          </a:bodyPr>
          <a:lstStyle>
            <a:lvl1pPr algn="l">
              <a:defRPr sz="1100" b="1" i="0">
                <a:solidFill>
                  <a:schemeClr val="bg2"/>
                </a:solidFill>
                <a:latin typeface="Arial Black" panose="020B0604020202020204" pitchFamily="34" charset="0"/>
                <a:cs typeface="Arial Black" panose="020B0604020202020204" pitchFamily="34" charset="0"/>
              </a:defRPr>
            </a:lvl1pPr>
          </a:lstStyle>
          <a:p>
            <a:endParaRPr lang="nl-NL" dirty="0"/>
          </a:p>
        </p:txBody>
      </p:sp>
      <p:sp>
        <p:nvSpPr>
          <p:cNvPr id="6" name="Slide Number Placeholder 5"/>
          <p:cNvSpPr>
            <a:spLocks noGrp="1"/>
          </p:cNvSpPr>
          <p:nvPr>
            <p:ph type="sldNum" sz="quarter" idx="4"/>
          </p:nvPr>
        </p:nvSpPr>
        <p:spPr>
          <a:xfrm>
            <a:off x="11034173" y="6359432"/>
            <a:ext cx="467961" cy="238036"/>
          </a:xfrm>
          <a:prstGeom prst="roundRect">
            <a:avLst>
              <a:gd name="adj" fmla="val 50000"/>
            </a:avLst>
          </a:prstGeom>
          <a:noFill/>
        </p:spPr>
        <p:txBody>
          <a:bodyPr vert="horz" wrap="none" lIns="72000" tIns="0" rIns="72000" bIns="0" rtlCol="0" anchor="ctr">
            <a:spAutoFit/>
          </a:bodyPr>
          <a:lstStyle>
            <a:lvl1pPr algn="r">
              <a:defRPr sz="1100">
                <a:solidFill>
                  <a:schemeClr val="bg2"/>
                </a:solidFill>
                <a:latin typeface="+mn-lt"/>
              </a:defRPr>
            </a:lvl1pPr>
          </a:lstStyle>
          <a:p>
            <a:fld id="{ACB7119F-C2DF-4234-B3BD-A33ADD8FB4F3}" type="slidenum">
              <a:rPr lang="nl-NL" smtClean="0"/>
              <a:pPr/>
              <a:t>‹nr.›</a:t>
            </a:fld>
            <a:endParaRPr lang="nl-NL" dirty="0"/>
          </a:p>
        </p:txBody>
      </p:sp>
      <p:pic>
        <p:nvPicPr>
          <p:cNvPr id="39" name="Afbeelding 38">
            <a:extLst>
              <a:ext uri="{FF2B5EF4-FFF2-40B4-BE49-F238E27FC236}">
                <a16:creationId xmlns:a16="http://schemas.microsoft.com/office/drawing/2014/main" id="{FE12BE9A-214F-7DAA-6B35-B6F06F6EE28B}"/>
              </a:ext>
            </a:extLst>
          </p:cNvPr>
          <p:cNvPicPr>
            <a:picLocks noChangeAspect="1"/>
          </p:cNvPicPr>
          <p:nvPr userDrawn="1"/>
        </p:nvPicPr>
        <p:blipFill>
          <a:blip r:embed="rId4"/>
          <a:stretch>
            <a:fillRect/>
          </a:stretch>
        </p:blipFill>
        <p:spPr>
          <a:xfrm>
            <a:off x="11760772" y="0"/>
            <a:ext cx="444500" cy="6858000"/>
          </a:xfrm>
          <a:prstGeom prst="rect">
            <a:avLst/>
          </a:prstGeom>
        </p:spPr>
      </p:pic>
      <p:grpSp>
        <p:nvGrpSpPr>
          <p:cNvPr id="48" name="GRID" hidden="1">
            <a:extLst>
              <a:ext uri="{FF2B5EF4-FFF2-40B4-BE49-F238E27FC236}">
                <a16:creationId xmlns:a16="http://schemas.microsoft.com/office/drawing/2014/main" id="{C83C6CD2-9FD6-93ED-A82B-0B2F19FFA0B7}"/>
              </a:ext>
            </a:extLst>
          </p:cNvPr>
          <p:cNvGrpSpPr/>
          <p:nvPr userDrawn="1"/>
        </p:nvGrpSpPr>
        <p:grpSpPr>
          <a:xfrm>
            <a:off x="463403" y="849058"/>
            <a:ext cx="11038731" cy="5354892"/>
            <a:chOff x="463403" y="849058"/>
            <a:chExt cx="11038731" cy="5354892"/>
          </a:xfrm>
        </p:grpSpPr>
        <p:sp>
          <p:nvSpPr>
            <p:cNvPr id="45" name="Rechthoek 44">
              <a:extLst>
                <a:ext uri="{FF2B5EF4-FFF2-40B4-BE49-F238E27FC236}">
                  <a16:creationId xmlns:a16="http://schemas.microsoft.com/office/drawing/2014/main" id="{BF27C954-017B-BB5E-429C-E83605332C44}"/>
                </a:ext>
              </a:extLst>
            </p:cNvPr>
            <p:cNvSpPr/>
            <p:nvPr userDrawn="1"/>
          </p:nvSpPr>
          <p:spPr>
            <a:xfrm>
              <a:off x="463403"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03D6E0F8-1928-3EA7-BE8C-7876DD23B470}"/>
                </a:ext>
              </a:extLst>
            </p:cNvPr>
            <p:cNvSpPr/>
            <p:nvPr userDrawn="1"/>
          </p:nvSpPr>
          <p:spPr>
            <a:xfrm>
              <a:off x="4246509"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15F77472-F23A-85F1-6A15-A6C59309E087}"/>
                </a:ext>
              </a:extLst>
            </p:cNvPr>
            <p:cNvSpPr/>
            <p:nvPr userDrawn="1"/>
          </p:nvSpPr>
          <p:spPr>
            <a:xfrm>
              <a:off x="8029614" y="849058"/>
              <a:ext cx="3472520" cy="5354892"/>
            </a:xfrm>
            <a:prstGeom prst="rect">
              <a:avLst/>
            </a:prstGeom>
            <a:solidFill>
              <a:schemeClr val="bg2">
                <a:alpha val="141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511388252"/>
      </p:ext>
    </p:extLst>
  </p:cSld>
  <p:clrMap bg1="lt1" tx1="dk1" bg2="lt2" tx2="dk2" accent1="accent1" accent2="accent2" accent3="accent3" accent4="accent4" accent5="accent5" accent6="accent6" hlink="hlink" folHlink="folHlink"/>
  <p:sldLayoutIdLst>
    <p:sldLayoutId id="2147483771" r:id="rId1"/>
    <p:sldLayoutId id="214748377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100" b="1" i="0" kern="1200" cap="all" baseline="0">
          <a:solidFill>
            <a:schemeClr val="bg2"/>
          </a:solidFill>
          <a:latin typeface="Arial Black" panose="020B0604020202020204" pitchFamily="34" charset="0"/>
          <a:ea typeface="+mj-ea"/>
          <a:cs typeface="Arial Black" panose="020B0604020202020204" pitchFamily="34" charset="0"/>
        </a:defRPr>
      </a:lvl1pPr>
    </p:titleStyle>
    <p:body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3" userDrawn="1">
          <p15:clr>
            <a:srgbClr val="F26B43"/>
          </p15:clr>
        </p15:guide>
        <p15:guide id="3" orient="horz" userDrawn="1">
          <p15:clr>
            <a:srgbClr val="F26B43"/>
          </p15:clr>
        </p15:guide>
        <p15:guide id="4" orient="horz" pos="4320" userDrawn="1">
          <p15:clr>
            <a:srgbClr val="F26B43"/>
          </p15:clr>
        </p15:guide>
        <p15:guide id="5" orient="horz" pos="527" userDrawn="1">
          <p15:clr>
            <a:srgbClr val="5ACBF0"/>
          </p15:clr>
        </p15:guide>
        <p15:guide id="6" pos="281" userDrawn="1">
          <p15:clr>
            <a:srgbClr val="5ACBF0"/>
          </p15:clr>
        </p15:guide>
        <p15:guide id="7" pos="7243" userDrawn="1">
          <p15:clr>
            <a:srgbClr val="5ACBF0"/>
          </p15:clr>
        </p15:guide>
        <p15:guide id="8" orient="horz" pos="822" userDrawn="1">
          <p15:clr>
            <a:srgbClr val="5ACBF0"/>
          </p15:clr>
        </p15:guide>
        <p15:guide id="9" orient="horz" pos="3908" userDrawn="1">
          <p15:clr>
            <a:srgbClr val="5ACBF0"/>
          </p15:clr>
        </p15:guide>
        <p15:guide id="10" orient="horz" pos="731"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7.xml"/><Relationship Id="rId1" Type="http://schemas.openxmlformats.org/officeDocument/2006/relationships/customXml" Target="../../customXml/item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1.xml"/><Relationship Id="rId1" Type="http://schemas.openxmlformats.org/officeDocument/2006/relationships/customXml" Target="../../customXml/item1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3.xml"/><Relationship Id="rId1" Type="http://schemas.openxmlformats.org/officeDocument/2006/relationships/customXml" Target="../../customXml/item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5.xml"/><Relationship Id="rId1" Type="http://schemas.openxmlformats.org/officeDocument/2006/relationships/customXml" Target="../../customXml/item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6382D84-2977-E01D-16E2-2E71D09F3DB8}"/>
              </a:ext>
            </a:extLst>
          </p:cNvPr>
          <p:cNvSpPr>
            <a:spLocks noGrp="1"/>
          </p:cNvSpPr>
          <p:nvPr>
            <p:ph type="title"/>
          </p:nvPr>
        </p:nvSpPr>
        <p:spPr>
          <a:xfrm flipH="1">
            <a:off x="465970" y="849058"/>
            <a:ext cx="7235780" cy="302094"/>
          </a:xfrm>
        </p:spPr>
        <p:txBody>
          <a:bodyPr/>
          <a:lstStyle/>
          <a:p>
            <a:r>
              <a:rPr lang="nl-NL" dirty="0"/>
              <a:t>Pitch </a:t>
            </a:r>
            <a:r>
              <a:rPr lang="nl-NL" dirty="0" err="1"/>
              <a:t>Protection</a:t>
            </a:r>
            <a:r>
              <a:rPr lang="nl-NL" dirty="0"/>
              <a:t> Map</a:t>
            </a:r>
          </a:p>
        </p:txBody>
      </p:sp>
      <p:sp>
        <p:nvSpPr>
          <p:cNvPr id="9" name="Tijdelijke aanduiding voor tekst 8">
            <a:extLst>
              <a:ext uri="{FF2B5EF4-FFF2-40B4-BE49-F238E27FC236}">
                <a16:creationId xmlns:a16="http://schemas.microsoft.com/office/drawing/2014/main" id="{C89F6767-EDE8-5394-5019-B5DA73971F79}"/>
              </a:ext>
            </a:extLst>
          </p:cNvPr>
          <p:cNvSpPr>
            <a:spLocks noGrp="1"/>
          </p:cNvSpPr>
          <p:nvPr>
            <p:ph type="body" sz="quarter" idx="10"/>
          </p:nvPr>
        </p:nvSpPr>
        <p:spPr>
          <a:xfrm>
            <a:off x="465969" y="1344807"/>
            <a:ext cx="10307045" cy="4883929"/>
          </a:xfrm>
        </p:spPr>
        <p:txBody>
          <a:bodyPr/>
          <a:lstStyle/>
          <a:p>
            <a:pPr lvl="3"/>
            <a:r>
              <a:rPr lang="nl-NL" dirty="0"/>
              <a:t>Een pitch </a:t>
            </a:r>
            <a:r>
              <a:rPr lang="nl-NL" dirty="0" err="1"/>
              <a:t>protection</a:t>
            </a:r>
            <a:r>
              <a:rPr lang="nl-NL" dirty="0"/>
              <a:t> map zorgt ervoor dat schade aan het veld door de warming up van spelers en scheidsrechters voorafgaand aan de wedstrijd en tijdens de rust beperkt blijven door gebruik te maken van de aangegeven ruimtes op het veld. Een pitch </a:t>
            </a:r>
            <a:r>
              <a:rPr lang="nl-NL" dirty="0" err="1"/>
              <a:t>protection</a:t>
            </a:r>
            <a:r>
              <a:rPr lang="nl-NL" dirty="0"/>
              <a:t> map draagt bij aan het:</a:t>
            </a:r>
          </a:p>
          <a:p>
            <a:pPr>
              <a:lnSpc>
                <a:spcPct val="0"/>
              </a:lnSpc>
            </a:pPr>
            <a:r>
              <a:rPr lang="nl-NL" dirty="0"/>
              <a:t>verhogen van de kwaliteit van de (natuurgras)velden</a:t>
            </a:r>
          </a:p>
          <a:p>
            <a:pPr>
              <a:lnSpc>
                <a:spcPct val="0"/>
              </a:lnSpc>
            </a:pPr>
            <a:r>
              <a:rPr lang="nl-NL" dirty="0"/>
              <a:t>verbeteren van sportprestaties</a:t>
            </a:r>
          </a:p>
          <a:p>
            <a:pPr>
              <a:lnSpc>
                <a:spcPct val="0"/>
              </a:lnSpc>
            </a:pPr>
            <a:r>
              <a:rPr lang="nl-NL" dirty="0"/>
              <a:t>verbeteren van de spelerstevredenheid </a:t>
            </a:r>
          </a:p>
          <a:p>
            <a:pPr>
              <a:lnSpc>
                <a:spcPct val="0"/>
              </a:lnSpc>
            </a:pPr>
            <a:r>
              <a:rPr lang="nl-NL" dirty="0"/>
              <a:t>verhogen van de inzetbaarheid van velden </a:t>
            </a:r>
          </a:p>
          <a:p>
            <a:pPr>
              <a:lnSpc>
                <a:spcPct val="0"/>
              </a:lnSpc>
            </a:pPr>
            <a:r>
              <a:rPr lang="nl-NL" dirty="0"/>
              <a:t>verbeteren van de sportveiligheid / verminderen blessures door toedoen van de ondergrond</a:t>
            </a:r>
          </a:p>
          <a:p>
            <a:pPr>
              <a:lnSpc>
                <a:spcPct val="0"/>
              </a:lnSpc>
            </a:pPr>
            <a:r>
              <a:rPr lang="nl-NL" dirty="0"/>
              <a:t>verbeteren van het imago van het Nederlands voetbal / voetbalclub</a:t>
            </a:r>
          </a:p>
          <a:p>
            <a:pPr>
              <a:lnSpc>
                <a:spcPct val="0"/>
              </a:lnSpc>
            </a:pPr>
            <a:r>
              <a:rPr lang="nl-NL" dirty="0"/>
              <a:t>verhogen van de </a:t>
            </a:r>
            <a:r>
              <a:rPr lang="nl-NL" dirty="0" err="1"/>
              <a:t>fanbeleving</a:t>
            </a:r>
            <a:endParaRPr lang="nl-NL" dirty="0"/>
          </a:p>
          <a:p>
            <a:pPr>
              <a:lnSpc>
                <a:spcPct val="0"/>
              </a:lnSpc>
            </a:pPr>
            <a:r>
              <a:rPr lang="nl-NL" dirty="0"/>
              <a:t>verbeteren van de uitstraling van het veld tijdens uitzendingen</a:t>
            </a:r>
          </a:p>
          <a:p>
            <a:pPr marL="0" indent="0">
              <a:buNone/>
            </a:pPr>
            <a:r>
              <a:rPr lang="nl-NL" dirty="0"/>
              <a:t>Bijgevoegd format kan worden aangepast aan de lokale situatie en aan de kwaliteit van het veld op het specifieke moment. </a:t>
            </a:r>
          </a:p>
          <a:p>
            <a:pPr marL="0" indent="0">
              <a:buNone/>
            </a:pPr>
            <a:r>
              <a:rPr lang="nl-NL" dirty="0"/>
              <a:t>Gebruik van het format leidt tot herkenning en acceptatie.</a:t>
            </a:r>
          </a:p>
          <a:p>
            <a:pPr marL="0" indent="0">
              <a:buNone/>
            </a:pPr>
            <a:endParaRPr lang="nl-NL" dirty="0"/>
          </a:p>
          <a:p>
            <a:endParaRPr lang="nl-NL" dirty="0"/>
          </a:p>
          <a:p>
            <a:endParaRPr lang="nl-NL" dirty="0"/>
          </a:p>
        </p:txBody>
      </p:sp>
      <p:sp>
        <p:nvSpPr>
          <p:cNvPr id="3" name="Tijdelijke aanduiding voor dianummer 2">
            <a:extLst>
              <a:ext uri="{FF2B5EF4-FFF2-40B4-BE49-F238E27FC236}">
                <a16:creationId xmlns:a16="http://schemas.microsoft.com/office/drawing/2014/main" id="{D6D47E1E-92D0-6C3E-0AE6-03A476B5955C}"/>
              </a:ext>
            </a:extLst>
          </p:cNvPr>
          <p:cNvSpPr>
            <a:spLocks noGrp="1"/>
          </p:cNvSpPr>
          <p:nvPr>
            <p:ph type="sldNum" sz="quarter" idx="4"/>
          </p:nvPr>
        </p:nvSpPr>
        <p:spPr>
          <a:xfrm>
            <a:off x="11010110" y="6348613"/>
            <a:ext cx="492024" cy="259675"/>
          </a:xfrm>
        </p:spPr>
        <p:txBody>
          <a:bodyPr/>
          <a:lstStyle/>
          <a:p>
            <a:fld id="{ACB7119F-C2DF-4234-B3BD-A33ADD8FB4F3}" type="slidenum">
              <a:rPr lang="nl-NL"/>
              <a:pPr/>
              <a:t>1</a:t>
            </a:fld>
            <a:endParaRPr lang="nl-NL" dirty="0"/>
          </a:p>
        </p:txBody>
      </p:sp>
    </p:spTree>
    <p:custDataLst>
      <p:custData r:id="rId1"/>
      <p:custData r:id="rId2"/>
    </p:custDataLst>
    <p:extLst>
      <p:ext uri="{BB962C8B-B14F-4D97-AF65-F5344CB8AC3E}">
        <p14:creationId xmlns:p14="http://schemas.microsoft.com/office/powerpoint/2010/main" val="137427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2D1849-D471-1BF0-04E2-6BE429BC996D}"/>
              </a:ext>
            </a:extLst>
          </p:cNvPr>
          <p:cNvSpPr>
            <a:spLocks noGrp="1"/>
          </p:cNvSpPr>
          <p:nvPr>
            <p:ph type="title"/>
          </p:nvPr>
        </p:nvSpPr>
        <p:spPr/>
        <p:txBody>
          <a:bodyPr/>
          <a:lstStyle/>
          <a:p>
            <a:r>
              <a:rPr lang="en-GB" dirty="0"/>
              <a:t>Warming-up</a:t>
            </a:r>
          </a:p>
        </p:txBody>
      </p:sp>
      <p:sp>
        <p:nvSpPr>
          <p:cNvPr id="3" name="Slide Number Placeholder 2">
            <a:extLst>
              <a:ext uri="{FF2B5EF4-FFF2-40B4-BE49-F238E27FC236}">
                <a16:creationId xmlns:a16="http://schemas.microsoft.com/office/drawing/2014/main" id="{12A6DEEF-0EDD-E80B-4868-2D3F08DC4782}"/>
              </a:ext>
            </a:extLst>
          </p:cNvPr>
          <p:cNvSpPr>
            <a:spLocks noGrp="1"/>
          </p:cNvSpPr>
          <p:nvPr>
            <p:ph type="sldNum" sz="quarter" idx="4"/>
          </p:nvPr>
        </p:nvSpPr>
        <p:spPr/>
        <p:txBody>
          <a:bodyPr/>
          <a:lstStyle/>
          <a:p>
            <a:fld id="{ACB7119F-C2DF-4234-B3BD-A33ADD8FB4F3}" type="slidenum">
              <a:rPr lang="nl-NL" smtClean="0"/>
              <a:pPr/>
              <a:t>2</a:t>
            </a:fld>
            <a:endParaRPr lang="nl-NL" dirty="0"/>
          </a:p>
        </p:txBody>
      </p:sp>
      <p:pic>
        <p:nvPicPr>
          <p:cNvPr id="2" name="Picture 33">
            <a:extLst>
              <a:ext uri="{FF2B5EF4-FFF2-40B4-BE49-F238E27FC236}">
                <a16:creationId xmlns:a16="http://schemas.microsoft.com/office/drawing/2014/main" id="{8D4A7B0D-70BF-2999-05E8-5EB012A1EDD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13991"/>
          <a:stretch/>
        </p:blipFill>
        <p:spPr>
          <a:xfrm>
            <a:off x="-115202" y="986261"/>
            <a:ext cx="9116801" cy="5488733"/>
          </a:xfrm>
          <a:prstGeom prst="rect">
            <a:avLst/>
          </a:prstGeom>
        </p:spPr>
      </p:pic>
      <p:grpSp>
        <p:nvGrpSpPr>
          <p:cNvPr id="39" name="Groep 38">
            <a:extLst>
              <a:ext uri="{FF2B5EF4-FFF2-40B4-BE49-F238E27FC236}">
                <a16:creationId xmlns:a16="http://schemas.microsoft.com/office/drawing/2014/main" id="{B6F38F76-630D-8D16-30DE-06ADB3C327F9}"/>
              </a:ext>
            </a:extLst>
          </p:cNvPr>
          <p:cNvGrpSpPr/>
          <p:nvPr/>
        </p:nvGrpSpPr>
        <p:grpSpPr>
          <a:xfrm>
            <a:off x="2347801" y="4841826"/>
            <a:ext cx="4182254" cy="1227079"/>
            <a:chOff x="2360957" y="4841826"/>
            <a:chExt cx="4182254" cy="1227079"/>
          </a:xfrm>
        </p:grpSpPr>
        <p:sp>
          <p:nvSpPr>
            <p:cNvPr id="4" name="Rectangle 59">
              <a:extLst>
                <a:ext uri="{FF2B5EF4-FFF2-40B4-BE49-F238E27FC236}">
                  <a16:creationId xmlns:a16="http://schemas.microsoft.com/office/drawing/2014/main" id="{52D3EE0E-90EE-21CE-25EF-AAAA502D6F40}"/>
                </a:ext>
              </a:extLst>
            </p:cNvPr>
            <p:cNvSpPr>
              <a:spLocks/>
            </p:cNvSpPr>
            <p:nvPr/>
          </p:nvSpPr>
          <p:spPr>
            <a:xfrm rot="5400000">
              <a:off x="3838544" y="3364239"/>
              <a:ext cx="1227079" cy="4182254"/>
            </a:xfrm>
            <a:prstGeom prst="rect">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bg1"/>
                </a:solidFill>
              </a:endParaRPr>
            </a:p>
          </p:txBody>
        </p:sp>
        <p:sp>
          <p:nvSpPr>
            <p:cNvPr id="6" name="Tijdelijke aanduiding voor tekst 8">
              <a:extLst>
                <a:ext uri="{FF2B5EF4-FFF2-40B4-BE49-F238E27FC236}">
                  <a16:creationId xmlns:a16="http://schemas.microsoft.com/office/drawing/2014/main" id="{0568E9EC-C19C-D3FA-DAD6-506B6A9267D8}"/>
                </a:ext>
              </a:extLst>
            </p:cNvPr>
            <p:cNvSpPr txBox="1">
              <a:spLocks/>
            </p:cNvSpPr>
            <p:nvPr/>
          </p:nvSpPr>
          <p:spPr>
            <a:xfrm>
              <a:off x="3411543" y="5339686"/>
              <a:ext cx="2269736" cy="416537"/>
            </a:xfrm>
            <a:prstGeom prst="rect">
              <a:avLst/>
            </a:prstGeom>
          </p:spPr>
          <p:txBody>
            <a:bodyPr/>
            <a:lst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a:lstStyle>
            <a:p>
              <a:pPr lvl="3"/>
              <a:r>
                <a:rPr lang="nl-NL" dirty="0">
                  <a:solidFill>
                    <a:schemeClr val="bg1"/>
                  </a:solidFill>
                </a:rPr>
                <a:t>Niet beschikbaar</a:t>
              </a:r>
            </a:p>
            <a:p>
              <a:pPr marL="0" indent="0">
                <a:buFont typeface="Wingdings" panose="05000000000000000000" pitchFamily="2" charset="2"/>
                <a:buNone/>
              </a:pPr>
              <a:endParaRPr lang="nl-NL" dirty="0">
                <a:solidFill>
                  <a:schemeClr val="bg1"/>
                </a:solidFill>
              </a:endParaRPr>
            </a:p>
            <a:p>
              <a:endParaRPr lang="nl-NL" dirty="0">
                <a:solidFill>
                  <a:schemeClr val="bg1"/>
                </a:solidFill>
              </a:endParaRPr>
            </a:p>
            <a:p>
              <a:endParaRPr lang="nl-NL" dirty="0">
                <a:solidFill>
                  <a:schemeClr val="bg1"/>
                </a:solidFill>
              </a:endParaRPr>
            </a:p>
          </p:txBody>
        </p:sp>
      </p:grpSp>
      <p:sp>
        <p:nvSpPr>
          <p:cNvPr id="7" name="Rectangle 97">
            <a:extLst>
              <a:ext uri="{FF2B5EF4-FFF2-40B4-BE49-F238E27FC236}">
                <a16:creationId xmlns:a16="http://schemas.microsoft.com/office/drawing/2014/main" id="{DD18DAED-F410-7533-DCED-DBD9855337DF}"/>
              </a:ext>
            </a:extLst>
          </p:cNvPr>
          <p:cNvSpPr/>
          <p:nvPr/>
        </p:nvSpPr>
        <p:spPr>
          <a:xfrm>
            <a:off x="6543211" y="5179102"/>
            <a:ext cx="1468671" cy="870676"/>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err="1">
                <a:solidFill>
                  <a:schemeClr val="bg2"/>
                </a:solidFill>
              </a:rPr>
              <a:t>Wisselspelers</a:t>
            </a:r>
            <a:endParaRPr lang="en-GB" sz="1067" b="1" dirty="0">
              <a:solidFill>
                <a:schemeClr val="bg2"/>
              </a:solidFill>
            </a:endParaRPr>
          </a:p>
          <a:p>
            <a:pPr algn="ctr"/>
            <a:r>
              <a:rPr lang="en-GB" sz="1067" b="1" dirty="0">
                <a:solidFill>
                  <a:schemeClr val="bg2"/>
                </a:solidFill>
              </a:rPr>
              <a:t>(Rondo)</a:t>
            </a:r>
          </a:p>
        </p:txBody>
      </p:sp>
      <p:sp>
        <p:nvSpPr>
          <p:cNvPr id="8" name="Tijdelijke aanduiding voor tekst 8">
            <a:extLst>
              <a:ext uri="{FF2B5EF4-FFF2-40B4-BE49-F238E27FC236}">
                <a16:creationId xmlns:a16="http://schemas.microsoft.com/office/drawing/2014/main" id="{469D415E-ED22-CCB1-1F45-8B03457639A8}"/>
              </a:ext>
            </a:extLst>
          </p:cNvPr>
          <p:cNvSpPr txBox="1">
            <a:spLocks/>
          </p:cNvSpPr>
          <p:nvPr/>
        </p:nvSpPr>
        <p:spPr>
          <a:xfrm>
            <a:off x="8526905" y="1288662"/>
            <a:ext cx="3098327" cy="4883929"/>
          </a:xfrm>
          <a:prstGeom prst="rect">
            <a:avLst/>
          </a:prstGeom>
        </p:spPr>
        <p:txBody>
          <a:bodyPr/>
          <a:lst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a:lstStyle>
          <a:p>
            <a:pPr marL="0" indent="0">
              <a:spcBef>
                <a:spcPts val="1200"/>
              </a:spcBef>
              <a:buFont typeface="Wingdings" panose="05000000000000000000" pitchFamily="2" charset="2"/>
              <a:buNone/>
            </a:pPr>
            <a:r>
              <a:rPr lang="nl-NL" sz="1200" dirty="0"/>
              <a:t>Om het speelveld tijdens de wedstrijd te beschermen:</a:t>
            </a:r>
          </a:p>
          <a:p>
            <a:pPr>
              <a:spcBef>
                <a:spcPts val="1200"/>
              </a:spcBef>
            </a:pPr>
            <a:r>
              <a:rPr lang="nl-NL" sz="1200" dirty="0"/>
              <a:t>‘snel voetenwerk’ training / heftige warming-up op het kunstgras.</a:t>
            </a:r>
          </a:p>
          <a:p>
            <a:pPr>
              <a:spcBef>
                <a:spcPts val="1200"/>
              </a:spcBef>
            </a:pPr>
            <a:r>
              <a:rPr lang="nl-NL" sz="1200" dirty="0"/>
              <a:t>Oefendoelen gebruiken voor warming-up keeper. </a:t>
            </a:r>
          </a:p>
          <a:p>
            <a:pPr>
              <a:spcBef>
                <a:spcPts val="1200"/>
              </a:spcBef>
            </a:pPr>
            <a:r>
              <a:rPr lang="nl-NL" sz="1200" dirty="0"/>
              <a:t>Bij rondo’s en positiespel graag pionnen na enkele minuten verplaatsen. </a:t>
            </a:r>
          </a:p>
          <a:p>
            <a:pPr>
              <a:spcBef>
                <a:spcPts val="1200"/>
              </a:spcBef>
            </a:pPr>
            <a:r>
              <a:rPr lang="nl-NL" sz="1200" dirty="0"/>
              <a:t>De warming-up van de keepers moeten plaatsvinden in verplaatsbare doelen. Daarnaast kan, afhankelijk van de staat van het veld, het gebruik van het doelgebied beperkt worden (bijvoorbeeld maximaal 10 minuten) of geheel niet toegestaan zijn.</a:t>
            </a:r>
          </a:p>
          <a:p>
            <a:endParaRPr lang="nl-NL" dirty="0"/>
          </a:p>
        </p:txBody>
      </p:sp>
      <p:grpSp>
        <p:nvGrpSpPr>
          <p:cNvPr id="37" name="Groep 36">
            <a:extLst>
              <a:ext uri="{FF2B5EF4-FFF2-40B4-BE49-F238E27FC236}">
                <a16:creationId xmlns:a16="http://schemas.microsoft.com/office/drawing/2014/main" id="{65B1ACAF-9739-99C5-8AD5-DF35C43B2CC8}"/>
              </a:ext>
            </a:extLst>
          </p:cNvPr>
          <p:cNvGrpSpPr/>
          <p:nvPr/>
        </p:nvGrpSpPr>
        <p:grpSpPr>
          <a:xfrm>
            <a:off x="826929" y="2583546"/>
            <a:ext cx="1147013" cy="2595558"/>
            <a:chOff x="826929" y="2583546"/>
            <a:chExt cx="1147013" cy="2595558"/>
          </a:xfrm>
        </p:grpSpPr>
        <p:sp>
          <p:nvSpPr>
            <p:cNvPr id="16" name="Rectangle 59">
              <a:extLst>
                <a:ext uri="{FF2B5EF4-FFF2-40B4-BE49-F238E27FC236}">
                  <a16:creationId xmlns:a16="http://schemas.microsoft.com/office/drawing/2014/main" id="{A347012D-E79E-8370-3785-6EEE05D930FC}"/>
                </a:ext>
              </a:extLst>
            </p:cNvPr>
            <p:cNvSpPr>
              <a:spLocks/>
            </p:cNvSpPr>
            <p:nvPr/>
          </p:nvSpPr>
          <p:spPr>
            <a:xfrm rot="5400000">
              <a:off x="128057" y="3333218"/>
              <a:ext cx="2595558" cy="1096213"/>
            </a:xfrm>
            <a:prstGeom prst="rect">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bg1"/>
                </a:solidFill>
              </a:endParaRPr>
            </a:p>
          </p:txBody>
        </p:sp>
        <p:sp>
          <p:nvSpPr>
            <p:cNvPr id="18" name="Tijdelijke aanduiding voor tekst 8">
              <a:extLst>
                <a:ext uri="{FF2B5EF4-FFF2-40B4-BE49-F238E27FC236}">
                  <a16:creationId xmlns:a16="http://schemas.microsoft.com/office/drawing/2014/main" id="{799BA2F7-DB50-2B01-9FB1-92CF9AF7C29D}"/>
                </a:ext>
              </a:extLst>
            </p:cNvPr>
            <p:cNvSpPr txBox="1">
              <a:spLocks/>
            </p:cNvSpPr>
            <p:nvPr/>
          </p:nvSpPr>
          <p:spPr>
            <a:xfrm>
              <a:off x="826929" y="3681561"/>
              <a:ext cx="1096214" cy="416537"/>
            </a:xfrm>
            <a:prstGeom prst="rect">
              <a:avLst/>
            </a:prstGeom>
          </p:spPr>
          <p:txBody>
            <a:bodyPr/>
            <a:lst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a:lstStyle>
            <a:p>
              <a:pPr lvl="3" algn="ctr"/>
              <a:r>
                <a:rPr lang="nl-NL" sz="1200" dirty="0">
                  <a:solidFill>
                    <a:schemeClr val="bg1"/>
                  </a:solidFill>
                </a:rPr>
                <a:t>Niet beschikbaar</a:t>
              </a:r>
            </a:p>
            <a:p>
              <a:pPr marL="0" indent="0" algn="ctr">
                <a:buFont typeface="Wingdings" panose="05000000000000000000" pitchFamily="2" charset="2"/>
                <a:buNone/>
              </a:pPr>
              <a:endParaRPr lang="nl-NL" sz="1200" dirty="0">
                <a:solidFill>
                  <a:schemeClr val="bg1"/>
                </a:solidFill>
              </a:endParaRPr>
            </a:p>
            <a:p>
              <a:pPr algn="ctr"/>
              <a:endParaRPr lang="nl-NL" sz="1200" dirty="0">
                <a:solidFill>
                  <a:schemeClr val="bg1"/>
                </a:solidFill>
              </a:endParaRPr>
            </a:p>
            <a:p>
              <a:pPr algn="ctr"/>
              <a:endParaRPr lang="nl-NL" sz="1200" dirty="0">
                <a:solidFill>
                  <a:schemeClr val="bg1"/>
                </a:solidFill>
              </a:endParaRPr>
            </a:p>
          </p:txBody>
        </p:sp>
      </p:grpSp>
      <p:sp>
        <p:nvSpPr>
          <p:cNvPr id="21" name="Rectangle 97">
            <a:extLst>
              <a:ext uri="{FF2B5EF4-FFF2-40B4-BE49-F238E27FC236}">
                <a16:creationId xmlns:a16="http://schemas.microsoft.com/office/drawing/2014/main" id="{09CECBE5-6EC8-1FBB-4F0A-DB82BC895472}"/>
              </a:ext>
            </a:extLst>
          </p:cNvPr>
          <p:cNvSpPr/>
          <p:nvPr/>
        </p:nvSpPr>
        <p:spPr>
          <a:xfrm>
            <a:off x="4535137" y="2782195"/>
            <a:ext cx="2216347" cy="1909553"/>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en-GB" sz="1067" b="1" dirty="0">
              <a:solidFill>
                <a:schemeClr val="bg2"/>
              </a:solidFill>
            </a:endParaRPr>
          </a:p>
          <a:p>
            <a:pPr algn="ctr"/>
            <a:r>
              <a:rPr lang="en-GB" sz="1067" b="1" dirty="0">
                <a:solidFill>
                  <a:schemeClr val="bg2"/>
                </a:solidFill>
              </a:rPr>
              <a:t>Warming-up</a:t>
            </a:r>
          </a:p>
          <a:p>
            <a:pPr algn="ctr"/>
            <a:endParaRPr lang="en-GB" sz="1067" b="1" dirty="0">
              <a:solidFill>
                <a:schemeClr val="bg2"/>
              </a:solidFill>
            </a:endParaRPr>
          </a:p>
          <a:p>
            <a:pPr algn="ctr"/>
            <a:r>
              <a:rPr lang="nl-NL" sz="1067" b="1" dirty="0">
                <a:solidFill>
                  <a:schemeClr val="bg2"/>
                </a:solidFill>
              </a:rPr>
              <a:t>(Spelers mogen niet in rijen achter elkaar staan, maar moeten dit naast elkaar doen.)</a:t>
            </a:r>
          </a:p>
          <a:p>
            <a:pPr algn="ctr"/>
            <a:endParaRPr lang="en-GB" sz="1067" b="1" dirty="0">
              <a:solidFill>
                <a:schemeClr val="bg2"/>
              </a:solidFill>
            </a:endParaRPr>
          </a:p>
        </p:txBody>
      </p:sp>
      <p:sp>
        <p:nvSpPr>
          <p:cNvPr id="22" name="Rectangle 97">
            <a:extLst>
              <a:ext uri="{FF2B5EF4-FFF2-40B4-BE49-F238E27FC236}">
                <a16:creationId xmlns:a16="http://schemas.microsoft.com/office/drawing/2014/main" id="{0D890940-C148-ABB4-7211-AE7FED1480A3}"/>
              </a:ext>
            </a:extLst>
          </p:cNvPr>
          <p:cNvSpPr/>
          <p:nvPr/>
        </p:nvSpPr>
        <p:spPr>
          <a:xfrm>
            <a:off x="2143406" y="2782195"/>
            <a:ext cx="2216347" cy="1865943"/>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en-GB" sz="1067" b="1" dirty="0">
              <a:solidFill>
                <a:schemeClr val="bg2"/>
              </a:solidFill>
            </a:endParaRPr>
          </a:p>
          <a:p>
            <a:pPr algn="ctr"/>
            <a:r>
              <a:rPr lang="en-GB" sz="1067" b="1" dirty="0">
                <a:solidFill>
                  <a:schemeClr val="bg2"/>
                </a:solidFill>
              </a:rPr>
              <a:t>Warming-up</a:t>
            </a:r>
          </a:p>
          <a:p>
            <a:pPr algn="ctr"/>
            <a:endParaRPr lang="en-GB" sz="1067" b="1" dirty="0">
              <a:solidFill>
                <a:schemeClr val="bg2"/>
              </a:solidFill>
            </a:endParaRPr>
          </a:p>
          <a:p>
            <a:pPr algn="ctr"/>
            <a:r>
              <a:rPr lang="nl-NL" sz="1067" b="1" dirty="0">
                <a:solidFill>
                  <a:schemeClr val="bg2"/>
                </a:solidFill>
              </a:rPr>
              <a:t>(Spelers mogen niet in rijen achter elkaar staan, maar moeten dit naast elkaar doen.)</a:t>
            </a:r>
          </a:p>
          <a:p>
            <a:pPr algn="ctr"/>
            <a:endParaRPr lang="en-GB" sz="1067" b="1" dirty="0">
              <a:solidFill>
                <a:schemeClr val="bg2"/>
              </a:solidFill>
            </a:endParaRPr>
          </a:p>
        </p:txBody>
      </p:sp>
      <p:sp>
        <p:nvSpPr>
          <p:cNvPr id="23" name="Rectangle 97">
            <a:extLst>
              <a:ext uri="{FF2B5EF4-FFF2-40B4-BE49-F238E27FC236}">
                <a16:creationId xmlns:a16="http://schemas.microsoft.com/office/drawing/2014/main" id="{771BA46C-428E-97C9-4354-F88CE13D9956}"/>
              </a:ext>
            </a:extLst>
          </p:cNvPr>
          <p:cNvSpPr/>
          <p:nvPr/>
        </p:nvSpPr>
        <p:spPr>
          <a:xfrm>
            <a:off x="5532168" y="1288355"/>
            <a:ext cx="2479718" cy="42451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24" name="Rectangle 97">
            <a:extLst>
              <a:ext uri="{FF2B5EF4-FFF2-40B4-BE49-F238E27FC236}">
                <a16:creationId xmlns:a16="http://schemas.microsoft.com/office/drawing/2014/main" id="{C626B530-F041-EC13-EA6E-AE0AB4B32F61}"/>
              </a:ext>
            </a:extLst>
          </p:cNvPr>
          <p:cNvSpPr/>
          <p:nvPr/>
        </p:nvSpPr>
        <p:spPr>
          <a:xfrm>
            <a:off x="826929" y="1678896"/>
            <a:ext cx="1147014" cy="904649"/>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nl-NL" sz="1067" b="1" dirty="0">
              <a:solidFill>
                <a:schemeClr val="bg2"/>
              </a:solidFill>
            </a:endParaRPr>
          </a:p>
          <a:p>
            <a:pPr algn="ctr"/>
            <a:r>
              <a:rPr lang="nl-NL" sz="1067" b="1" dirty="0">
                <a:solidFill>
                  <a:schemeClr val="bg2"/>
                </a:solidFill>
              </a:rPr>
              <a:t>Keepers warming-up</a:t>
            </a:r>
          </a:p>
          <a:p>
            <a:pPr algn="ctr"/>
            <a:r>
              <a:rPr lang="nl-NL" sz="1067" b="1" dirty="0">
                <a:solidFill>
                  <a:schemeClr val="bg2"/>
                </a:solidFill>
              </a:rPr>
              <a:t>(verplaatsbare goals)</a:t>
            </a:r>
          </a:p>
          <a:p>
            <a:pPr algn="ctr"/>
            <a:endParaRPr lang="en-GB" sz="1067" b="1" dirty="0">
              <a:solidFill>
                <a:schemeClr val="bg2"/>
              </a:solidFill>
            </a:endParaRPr>
          </a:p>
        </p:txBody>
      </p:sp>
      <p:sp>
        <p:nvSpPr>
          <p:cNvPr id="25" name="Rectangle 97">
            <a:extLst>
              <a:ext uri="{FF2B5EF4-FFF2-40B4-BE49-F238E27FC236}">
                <a16:creationId xmlns:a16="http://schemas.microsoft.com/office/drawing/2014/main" id="{514473AF-E00E-FC75-6E86-A43E2093BC27}"/>
              </a:ext>
            </a:extLst>
          </p:cNvPr>
          <p:cNvSpPr/>
          <p:nvPr/>
        </p:nvSpPr>
        <p:spPr>
          <a:xfrm>
            <a:off x="826929" y="1259141"/>
            <a:ext cx="2479718" cy="42451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26" name="Rectangle 61">
            <a:extLst>
              <a:ext uri="{FF2B5EF4-FFF2-40B4-BE49-F238E27FC236}">
                <a16:creationId xmlns:a16="http://schemas.microsoft.com/office/drawing/2014/main" id="{31DE8BAD-C3B6-5223-94FF-BAE0039C488A}"/>
              </a:ext>
            </a:extLst>
          </p:cNvPr>
          <p:cNvSpPr/>
          <p:nvPr/>
        </p:nvSpPr>
        <p:spPr>
          <a:xfrm>
            <a:off x="826929" y="6068851"/>
            <a:ext cx="2126728" cy="406143"/>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OPWARM STROOK</a:t>
            </a:r>
          </a:p>
        </p:txBody>
      </p:sp>
      <p:sp>
        <p:nvSpPr>
          <p:cNvPr id="27" name="Rectangle 61">
            <a:extLst>
              <a:ext uri="{FF2B5EF4-FFF2-40B4-BE49-F238E27FC236}">
                <a16:creationId xmlns:a16="http://schemas.microsoft.com/office/drawing/2014/main" id="{7FD47E03-6EB4-F70B-6B2C-58729409BEAC}"/>
              </a:ext>
            </a:extLst>
          </p:cNvPr>
          <p:cNvSpPr/>
          <p:nvPr/>
        </p:nvSpPr>
        <p:spPr>
          <a:xfrm>
            <a:off x="5918520" y="6099585"/>
            <a:ext cx="2126728" cy="370270"/>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OPWARM STROOK</a:t>
            </a:r>
          </a:p>
        </p:txBody>
      </p:sp>
      <p:sp>
        <p:nvSpPr>
          <p:cNvPr id="28" name="Rectangle 97">
            <a:extLst>
              <a:ext uri="{FF2B5EF4-FFF2-40B4-BE49-F238E27FC236}">
                <a16:creationId xmlns:a16="http://schemas.microsoft.com/office/drawing/2014/main" id="{31AC06EB-561A-2B67-A4DB-7F0146F7EB4D}"/>
              </a:ext>
            </a:extLst>
          </p:cNvPr>
          <p:cNvSpPr/>
          <p:nvPr/>
        </p:nvSpPr>
        <p:spPr>
          <a:xfrm rot="16200000">
            <a:off x="-175645" y="2274026"/>
            <a:ext cx="1631433" cy="42451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a:solidFill>
                  <a:schemeClr val="bg2"/>
                </a:solidFill>
              </a:rPr>
              <a:t>Snel voetenwerk</a:t>
            </a:r>
            <a:endParaRPr lang="nl-NL" sz="1067" b="1" dirty="0">
              <a:solidFill>
                <a:schemeClr val="bg2"/>
              </a:solidFill>
            </a:endParaRPr>
          </a:p>
          <a:p>
            <a:pPr algn="ctr"/>
            <a:endParaRPr lang="en-GB" sz="1067" b="1" dirty="0">
              <a:solidFill>
                <a:schemeClr val="bg2"/>
              </a:solidFill>
            </a:endParaRPr>
          </a:p>
        </p:txBody>
      </p:sp>
      <p:sp>
        <p:nvSpPr>
          <p:cNvPr id="29" name="Rectangle 97">
            <a:extLst>
              <a:ext uri="{FF2B5EF4-FFF2-40B4-BE49-F238E27FC236}">
                <a16:creationId xmlns:a16="http://schemas.microsoft.com/office/drawing/2014/main" id="{2F486D2C-16D1-EA01-ADDB-3BCA9634021C}"/>
              </a:ext>
            </a:extLst>
          </p:cNvPr>
          <p:cNvSpPr/>
          <p:nvPr/>
        </p:nvSpPr>
        <p:spPr>
          <a:xfrm rot="16200000">
            <a:off x="-191123" y="5021804"/>
            <a:ext cx="1631433" cy="42451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30" name="Rectangle 97">
            <a:extLst>
              <a:ext uri="{FF2B5EF4-FFF2-40B4-BE49-F238E27FC236}">
                <a16:creationId xmlns:a16="http://schemas.microsoft.com/office/drawing/2014/main" id="{A25951BF-FFF9-3195-A120-922AAE31892C}"/>
              </a:ext>
            </a:extLst>
          </p:cNvPr>
          <p:cNvSpPr/>
          <p:nvPr/>
        </p:nvSpPr>
        <p:spPr>
          <a:xfrm rot="5400000">
            <a:off x="7417511" y="2307244"/>
            <a:ext cx="1631433" cy="44268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31" name="Rectangle 97">
            <a:extLst>
              <a:ext uri="{FF2B5EF4-FFF2-40B4-BE49-F238E27FC236}">
                <a16:creationId xmlns:a16="http://schemas.microsoft.com/office/drawing/2014/main" id="{7BE6B3F9-E2CF-1278-C875-CDA27F436B51}"/>
              </a:ext>
            </a:extLst>
          </p:cNvPr>
          <p:cNvSpPr/>
          <p:nvPr/>
        </p:nvSpPr>
        <p:spPr>
          <a:xfrm rot="5400000">
            <a:off x="7429527" y="5040837"/>
            <a:ext cx="1631433" cy="44268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32" name="Rectangle 61">
            <a:extLst>
              <a:ext uri="{FF2B5EF4-FFF2-40B4-BE49-F238E27FC236}">
                <a16:creationId xmlns:a16="http://schemas.microsoft.com/office/drawing/2014/main" id="{D239F30C-79C1-1708-3D8C-82876ED99117}"/>
              </a:ext>
            </a:extLst>
          </p:cNvPr>
          <p:cNvSpPr/>
          <p:nvPr/>
        </p:nvSpPr>
        <p:spPr>
          <a:xfrm>
            <a:off x="2953657" y="6066711"/>
            <a:ext cx="1219205" cy="407376"/>
          </a:xfrm>
          <a:prstGeom prst="rect">
            <a:avLst/>
          </a:prstGeom>
          <a:solidFill>
            <a:srgbClr val="00B0F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Bank</a:t>
            </a:r>
          </a:p>
        </p:txBody>
      </p:sp>
      <p:sp>
        <p:nvSpPr>
          <p:cNvPr id="33" name="Rectangle 61">
            <a:extLst>
              <a:ext uri="{FF2B5EF4-FFF2-40B4-BE49-F238E27FC236}">
                <a16:creationId xmlns:a16="http://schemas.microsoft.com/office/drawing/2014/main" id="{1994962A-476C-F18C-8FFF-C00ECBF0CD0A}"/>
              </a:ext>
            </a:extLst>
          </p:cNvPr>
          <p:cNvSpPr/>
          <p:nvPr/>
        </p:nvSpPr>
        <p:spPr>
          <a:xfrm>
            <a:off x="4731832" y="6077896"/>
            <a:ext cx="1219205" cy="407376"/>
          </a:xfrm>
          <a:prstGeom prst="rect">
            <a:avLst/>
          </a:prstGeom>
          <a:solidFill>
            <a:srgbClr val="00B0F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Bank</a:t>
            </a:r>
          </a:p>
        </p:txBody>
      </p:sp>
      <p:sp>
        <p:nvSpPr>
          <p:cNvPr id="34" name="Rectangle 97">
            <a:extLst>
              <a:ext uri="{FF2B5EF4-FFF2-40B4-BE49-F238E27FC236}">
                <a16:creationId xmlns:a16="http://schemas.microsoft.com/office/drawing/2014/main" id="{17EC2278-ECC7-D9C8-8CB8-D7904B82C1F6}"/>
              </a:ext>
            </a:extLst>
          </p:cNvPr>
          <p:cNvSpPr/>
          <p:nvPr/>
        </p:nvSpPr>
        <p:spPr>
          <a:xfrm>
            <a:off x="859607" y="5188639"/>
            <a:ext cx="1468671" cy="870676"/>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err="1">
                <a:solidFill>
                  <a:schemeClr val="bg2"/>
                </a:solidFill>
              </a:rPr>
              <a:t>Wisselspelers</a:t>
            </a:r>
            <a:endParaRPr lang="en-GB" sz="1067" b="1" dirty="0">
              <a:solidFill>
                <a:schemeClr val="bg2"/>
              </a:solidFill>
            </a:endParaRPr>
          </a:p>
          <a:p>
            <a:pPr algn="ctr"/>
            <a:r>
              <a:rPr lang="en-GB" sz="1067" b="1" dirty="0">
                <a:solidFill>
                  <a:schemeClr val="bg2"/>
                </a:solidFill>
              </a:rPr>
              <a:t>(Rondo)</a:t>
            </a:r>
          </a:p>
        </p:txBody>
      </p:sp>
      <p:sp>
        <p:nvSpPr>
          <p:cNvPr id="35" name="Rectangle 97">
            <a:extLst>
              <a:ext uri="{FF2B5EF4-FFF2-40B4-BE49-F238E27FC236}">
                <a16:creationId xmlns:a16="http://schemas.microsoft.com/office/drawing/2014/main" id="{995C84A8-67F3-151D-6105-0D4614C49653}"/>
              </a:ext>
            </a:extLst>
          </p:cNvPr>
          <p:cNvSpPr/>
          <p:nvPr/>
        </p:nvSpPr>
        <p:spPr>
          <a:xfrm>
            <a:off x="6890271" y="1678952"/>
            <a:ext cx="1147014" cy="904649"/>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nl-NL" sz="1067" b="1" dirty="0">
              <a:solidFill>
                <a:schemeClr val="bg2"/>
              </a:solidFill>
            </a:endParaRPr>
          </a:p>
          <a:p>
            <a:pPr algn="ctr"/>
            <a:r>
              <a:rPr lang="nl-NL" sz="1067" b="1" dirty="0">
                <a:solidFill>
                  <a:schemeClr val="bg2"/>
                </a:solidFill>
              </a:rPr>
              <a:t>Keepers warming-up</a:t>
            </a:r>
          </a:p>
          <a:p>
            <a:pPr algn="ctr"/>
            <a:r>
              <a:rPr lang="nl-NL" sz="1067" b="1" dirty="0">
                <a:solidFill>
                  <a:schemeClr val="bg2"/>
                </a:solidFill>
              </a:rPr>
              <a:t>(verplaatsbare goals)</a:t>
            </a:r>
          </a:p>
          <a:p>
            <a:pPr algn="ctr"/>
            <a:endParaRPr lang="en-GB" sz="1067" b="1" dirty="0">
              <a:solidFill>
                <a:schemeClr val="bg2"/>
              </a:solidFill>
            </a:endParaRPr>
          </a:p>
        </p:txBody>
      </p:sp>
      <p:sp>
        <p:nvSpPr>
          <p:cNvPr id="36" name="Rectangle 97">
            <a:extLst>
              <a:ext uri="{FF2B5EF4-FFF2-40B4-BE49-F238E27FC236}">
                <a16:creationId xmlns:a16="http://schemas.microsoft.com/office/drawing/2014/main" id="{1B6135B7-8978-5222-072C-82CA4A9820CF}"/>
              </a:ext>
            </a:extLst>
          </p:cNvPr>
          <p:cNvSpPr/>
          <p:nvPr/>
        </p:nvSpPr>
        <p:spPr>
          <a:xfrm>
            <a:off x="3306647" y="1690242"/>
            <a:ext cx="2268627" cy="904649"/>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nl-NL" sz="1067" b="1" dirty="0">
              <a:solidFill>
                <a:schemeClr val="bg2"/>
              </a:solidFill>
            </a:endParaRPr>
          </a:p>
          <a:p>
            <a:pPr algn="ctr"/>
            <a:r>
              <a:rPr lang="nl-NL" sz="1067" b="1" dirty="0">
                <a:solidFill>
                  <a:schemeClr val="bg2"/>
                </a:solidFill>
              </a:rPr>
              <a:t>Warming-up </a:t>
            </a:r>
          </a:p>
          <a:p>
            <a:pPr algn="ctr"/>
            <a:r>
              <a:rPr lang="nl-NL" sz="1067" b="1" dirty="0">
                <a:solidFill>
                  <a:schemeClr val="bg2"/>
                </a:solidFill>
              </a:rPr>
              <a:t>scheidsrechters</a:t>
            </a:r>
          </a:p>
          <a:p>
            <a:pPr algn="ctr"/>
            <a:endParaRPr lang="en-GB" sz="1067" b="1" dirty="0">
              <a:solidFill>
                <a:schemeClr val="bg2"/>
              </a:solidFill>
            </a:endParaRPr>
          </a:p>
        </p:txBody>
      </p:sp>
      <p:sp>
        <p:nvSpPr>
          <p:cNvPr id="45" name="Rectangle 97">
            <a:extLst>
              <a:ext uri="{FF2B5EF4-FFF2-40B4-BE49-F238E27FC236}">
                <a16:creationId xmlns:a16="http://schemas.microsoft.com/office/drawing/2014/main" id="{F69CAF9F-BC25-A6F6-6F05-2765E5E7BDAA}"/>
              </a:ext>
            </a:extLst>
          </p:cNvPr>
          <p:cNvSpPr/>
          <p:nvPr/>
        </p:nvSpPr>
        <p:spPr>
          <a:xfrm>
            <a:off x="6876887" y="3223749"/>
            <a:ext cx="1147014" cy="1244403"/>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nl-NL" sz="1067" b="1" dirty="0">
              <a:solidFill>
                <a:schemeClr val="bg2"/>
              </a:solidFill>
            </a:endParaRPr>
          </a:p>
          <a:p>
            <a:pPr algn="ctr"/>
            <a:r>
              <a:rPr lang="nl-NL" sz="1067" b="1" dirty="0">
                <a:solidFill>
                  <a:schemeClr val="bg2"/>
                </a:solidFill>
              </a:rPr>
              <a:t>Keepers warming-up doel</a:t>
            </a:r>
          </a:p>
          <a:p>
            <a:pPr algn="ctr"/>
            <a:r>
              <a:rPr lang="nl-NL" sz="1067" b="1" dirty="0">
                <a:solidFill>
                  <a:schemeClr val="bg2"/>
                </a:solidFill>
              </a:rPr>
              <a:t>(max 10 min.)</a:t>
            </a:r>
          </a:p>
          <a:p>
            <a:pPr algn="ctr"/>
            <a:endParaRPr lang="en-GB" sz="1067" b="1" dirty="0">
              <a:solidFill>
                <a:schemeClr val="bg2"/>
              </a:solidFill>
            </a:endParaRPr>
          </a:p>
        </p:txBody>
      </p:sp>
      <p:pic>
        <p:nvPicPr>
          <p:cNvPr id="9" name="Picture 31">
            <a:extLst>
              <a:ext uri="{FF2B5EF4-FFF2-40B4-BE49-F238E27FC236}">
                <a16:creationId xmlns:a16="http://schemas.microsoft.com/office/drawing/2014/main" id="{DE259544-69B2-864B-0188-725FD1B15C0E}"/>
              </a:ext>
            </a:extLst>
          </p:cNvPr>
          <p:cNvPicPr>
            <a:picLocks noChangeAspect="1"/>
          </p:cNvPicPr>
          <p:nvPr/>
        </p:nvPicPr>
        <p:blipFill rotWithShape="1">
          <a:blip r:embed="rId5"/>
          <a:srcRect l="5746" t="33781" r="10723" b="436"/>
          <a:stretch/>
        </p:blipFill>
        <p:spPr>
          <a:xfrm>
            <a:off x="8771211" y="4793148"/>
            <a:ext cx="2854021" cy="1256630"/>
          </a:xfrm>
          <a:prstGeom prst="rect">
            <a:avLst/>
          </a:prstGeom>
        </p:spPr>
      </p:pic>
    </p:spTree>
    <p:custDataLst>
      <p:custData r:id="rId1"/>
      <p:custData r:id="rId2"/>
    </p:custDataLst>
    <p:extLst>
      <p:ext uri="{BB962C8B-B14F-4D97-AF65-F5344CB8AC3E}">
        <p14:creationId xmlns:p14="http://schemas.microsoft.com/office/powerpoint/2010/main" val="427325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8FDCE-22B1-D7D5-7F54-6898DCB86A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A7452B-3540-900F-755C-DB24D6F56CFD}"/>
              </a:ext>
            </a:extLst>
          </p:cNvPr>
          <p:cNvSpPr>
            <a:spLocks noGrp="1"/>
          </p:cNvSpPr>
          <p:nvPr>
            <p:ph type="title"/>
          </p:nvPr>
        </p:nvSpPr>
        <p:spPr/>
        <p:txBody>
          <a:bodyPr/>
          <a:lstStyle/>
          <a:p>
            <a:r>
              <a:rPr lang="en-GB" dirty="0"/>
              <a:t>Rust</a:t>
            </a:r>
          </a:p>
        </p:txBody>
      </p:sp>
      <p:sp>
        <p:nvSpPr>
          <p:cNvPr id="3" name="Slide Number Placeholder 2">
            <a:extLst>
              <a:ext uri="{FF2B5EF4-FFF2-40B4-BE49-F238E27FC236}">
                <a16:creationId xmlns:a16="http://schemas.microsoft.com/office/drawing/2014/main" id="{744193FE-94B2-A5B8-C300-B5F46C7D55B4}"/>
              </a:ext>
            </a:extLst>
          </p:cNvPr>
          <p:cNvSpPr>
            <a:spLocks noGrp="1"/>
          </p:cNvSpPr>
          <p:nvPr>
            <p:ph type="sldNum" sz="quarter" idx="4"/>
          </p:nvPr>
        </p:nvSpPr>
        <p:spPr/>
        <p:txBody>
          <a:bodyPr/>
          <a:lstStyle/>
          <a:p>
            <a:fld id="{ACB7119F-C2DF-4234-B3BD-A33ADD8FB4F3}" type="slidenum">
              <a:rPr lang="nl-NL" smtClean="0"/>
              <a:pPr/>
              <a:t>3</a:t>
            </a:fld>
            <a:endParaRPr lang="nl-NL" dirty="0"/>
          </a:p>
        </p:txBody>
      </p:sp>
      <p:pic>
        <p:nvPicPr>
          <p:cNvPr id="2" name="Picture 33">
            <a:extLst>
              <a:ext uri="{FF2B5EF4-FFF2-40B4-BE49-F238E27FC236}">
                <a16:creationId xmlns:a16="http://schemas.microsoft.com/office/drawing/2014/main" id="{4D5C8C48-9A43-6A5E-6DE2-ADACB428603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13991"/>
          <a:stretch/>
        </p:blipFill>
        <p:spPr>
          <a:xfrm>
            <a:off x="-115202" y="986261"/>
            <a:ext cx="9116801" cy="5488733"/>
          </a:xfrm>
          <a:prstGeom prst="rect">
            <a:avLst/>
          </a:prstGeom>
        </p:spPr>
      </p:pic>
      <p:sp>
        <p:nvSpPr>
          <p:cNvPr id="8" name="Tijdelijke aanduiding voor tekst 8">
            <a:extLst>
              <a:ext uri="{FF2B5EF4-FFF2-40B4-BE49-F238E27FC236}">
                <a16:creationId xmlns:a16="http://schemas.microsoft.com/office/drawing/2014/main" id="{7B31E13B-AF20-7889-3AA1-87484AAA6A78}"/>
              </a:ext>
            </a:extLst>
          </p:cNvPr>
          <p:cNvSpPr txBox="1">
            <a:spLocks/>
          </p:cNvSpPr>
          <p:nvPr/>
        </p:nvSpPr>
        <p:spPr>
          <a:xfrm>
            <a:off x="8526905" y="1406028"/>
            <a:ext cx="3050562" cy="4883929"/>
          </a:xfrm>
          <a:prstGeom prst="rect">
            <a:avLst/>
          </a:prstGeom>
        </p:spPr>
        <p:txBody>
          <a:bodyPr/>
          <a:lst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a:lstStyle>
          <a:p>
            <a:pPr marL="0" indent="0">
              <a:buFont typeface="Wingdings" panose="05000000000000000000" pitchFamily="2" charset="2"/>
              <a:buNone/>
            </a:pPr>
            <a:r>
              <a:rPr lang="nl-NL" dirty="0"/>
              <a:t>Om het speelveld tijdens de wedstrijd te beschermen:</a:t>
            </a:r>
          </a:p>
          <a:p>
            <a:r>
              <a:rPr lang="nl-NL" dirty="0"/>
              <a:t>‘Snel voetenwerk’ training / heftige warming-up op het kunstgras.</a:t>
            </a:r>
          </a:p>
          <a:p>
            <a:r>
              <a:rPr lang="nl-NL" dirty="0"/>
              <a:t>Idealiter in verschillende en niet allemaal in hetzelfde gebied.</a:t>
            </a:r>
          </a:p>
          <a:p>
            <a:pPr marL="0" indent="0">
              <a:buNone/>
            </a:pPr>
            <a:r>
              <a:rPr lang="nl-NL" dirty="0"/>
              <a:t>Extra irrigatie vindt plaats in de eerste/laatste minuten tijdens de rust.</a:t>
            </a:r>
          </a:p>
        </p:txBody>
      </p:sp>
      <p:sp>
        <p:nvSpPr>
          <p:cNvPr id="21" name="Rectangle 97">
            <a:extLst>
              <a:ext uri="{FF2B5EF4-FFF2-40B4-BE49-F238E27FC236}">
                <a16:creationId xmlns:a16="http://schemas.microsoft.com/office/drawing/2014/main" id="{A4B8FB60-1BA0-7D1D-AC4B-9519003D774A}"/>
              </a:ext>
            </a:extLst>
          </p:cNvPr>
          <p:cNvSpPr/>
          <p:nvPr/>
        </p:nvSpPr>
        <p:spPr>
          <a:xfrm>
            <a:off x="4554164" y="2760416"/>
            <a:ext cx="2379607" cy="2435696"/>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en-GB" sz="1067" b="1" dirty="0">
              <a:solidFill>
                <a:schemeClr val="bg2"/>
              </a:solidFill>
            </a:endParaRPr>
          </a:p>
          <a:p>
            <a:pPr algn="ctr"/>
            <a:r>
              <a:rPr lang="en-GB" sz="1067" b="1" dirty="0">
                <a:solidFill>
                  <a:schemeClr val="bg2"/>
                </a:solidFill>
              </a:rPr>
              <a:t>Warming-up</a:t>
            </a:r>
          </a:p>
          <a:p>
            <a:pPr algn="ctr"/>
            <a:endParaRPr lang="en-GB" sz="1067" b="1" dirty="0">
              <a:solidFill>
                <a:schemeClr val="bg2"/>
              </a:solidFill>
            </a:endParaRPr>
          </a:p>
          <a:p>
            <a:pPr algn="ctr"/>
            <a:r>
              <a:rPr lang="nl-NL" sz="1067" b="1" dirty="0">
                <a:solidFill>
                  <a:schemeClr val="bg2"/>
                </a:solidFill>
              </a:rPr>
              <a:t>(Spelers mogen niet in rijen achter elkaar staan, maar moeten dit naast elkaar doen.)</a:t>
            </a:r>
          </a:p>
          <a:p>
            <a:pPr algn="ctr"/>
            <a:endParaRPr lang="en-GB" sz="1067" b="1" dirty="0">
              <a:solidFill>
                <a:schemeClr val="bg2"/>
              </a:solidFill>
            </a:endParaRPr>
          </a:p>
        </p:txBody>
      </p:sp>
      <p:sp>
        <p:nvSpPr>
          <p:cNvPr id="22" name="Rectangle 97">
            <a:extLst>
              <a:ext uri="{FF2B5EF4-FFF2-40B4-BE49-F238E27FC236}">
                <a16:creationId xmlns:a16="http://schemas.microsoft.com/office/drawing/2014/main" id="{42D8503C-CE2A-024D-608E-ACB3CAFFE216}"/>
              </a:ext>
            </a:extLst>
          </p:cNvPr>
          <p:cNvSpPr/>
          <p:nvPr/>
        </p:nvSpPr>
        <p:spPr>
          <a:xfrm>
            <a:off x="1967423" y="2760416"/>
            <a:ext cx="2379606" cy="2435697"/>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endParaRPr lang="en-GB" sz="1067" b="1" dirty="0">
              <a:solidFill>
                <a:schemeClr val="bg2"/>
              </a:solidFill>
            </a:endParaRPr>
          </a:p>
          <a:p>
            <a:pPr algn="ctr"/>
            <a:r>
              <a:rPr lang="en-GB" sz="1067" b="1" dirty="0">
                <a:solidFill>
                  <a:schemeClr val="bg2"/>
                </a:solidFill>
              </a:rPr>
              <a:t>Warming-up</a:t>
            </a:r>
          </a:p>
          <a:p>
            <a:pPr algn="ctr"/>
            <a:endParaRPr lang="en-GB" sz="1067" b="1" dirty="0">
              <a:solidFill>
                <a:schemeClr val="bg2"/>
              </a:solidFill>
            </a:endParaRPr>
          </a:p>
          <a:p>
            <a:pPr algn="ctr"/>
            <a:r>
              <a:rPr lang="nl-NL" sz="1067" b="1" dirty="0">
                <a:solidFill>
                  <a:schemeClr val="bg2"/>
                </a:solidFill>
              </a:rPr>
              <a:t>(Spelers mogen niet in rijen achter elkaar staan, maar moeten dit naast elkaar doen.)</a:t>
            </a:r>
          </a:p>
          <a:p>
            <a:pPr algn="ctr"/>
            <a:endParaRPr lang="en-GB" sz="1067" b="1" dirty="0">
              <a:solidFill>
                <a:schemeClr val="bg2"/>
              </a:solidFill>
            </a:endParaRPr>
          </a:p>
        </p:txBody>
      </p:sp>
      <p:sp>
        <p:nvSpPr>
          <p:cNvPr id="9" name="Rectangle 97">
            <a:extLst>
              <a:ext uri="{FF2B5EF4-FFF2-40B4-BE49-F238E27FC236}">
                <a16:creationId xmlns:a16="http://schemas.microsoft.com/office/drawing/2014/main" id="{5CD07702-C401-C666-CA45-E4F9BDA64EF9}"/>
              </a:ext>
            </a:extLst>
          </p:cNvPr>
          <p:cNvSpPr/>
          <p:nvPr/>
        </p:nvSpPr>
        <p:spPr>
          <a:xfrm>
            <a:off x="2012395" y="1712870"/>
            <a:ext cx="2022575" cy="87067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a:solidFill>
                  <a:schemeClr val="bg2"/>
                </a:solidFill>
              </a:rPr>
              <a:t>“</a:t>
            </a:r>
            <a:r>
              <a:rPr lang="en-GB" sz="1067" b="1" dirty="0" err="1">
                <a:solidFill>
                  <a:schemeClr val="bg2"/>
                </a:solidFill>
              </a:rPr>
              <a:t>Herhalende</a:t>
            </a:r>
            <a:r>
              <a:rPr lang="en-GB" sz="1067" b="1" dirty="0">
                <a:solidFill>
                  <a:schemeClr val="bg2"/>
                </a:solidFill>
              </a:rPr>
              <a:t>”</a:t>
            </a:r>
          </a:p>
          <a:p>
            <a:pPr algn="ctr"/>
            <a:r>
              <a:rPr lang="en-GB" sz="1067" b="1" dirty="0" err="1">
                <a:solidFill>
                  <a:schemeClr val="bg2"/>
                </a:solidFill>
              </a:rPr>
              <a:t>bal</a:t>
            </a:r>
            <a:r>
              <a:rPr lang="en-GB" sz="1067" b="1" dirty="0">
                <a:solidFill>
                  <a:schemeClr val="bg2"/>
                </a:solidFill>
              </a:rPr>
              <a:t> </a:t>
            </a:r>
            <a:r>
              <a:rPr lang="en-GB" sz="1067" b="1" dirty="0" err="1">
                <a:solidFill>
                  <a:schemeClr val="bg2"/>
                </a:solidFill>
              </a:rPr>
              <a:t>oefeningen</a:t>
            </a:r>
            <a:endParaRPr lang="en-GB" sz="1067" b="1" dirty="0">
              <a:solidFill>
                <a:schemeClr val="bg2"/>
              </a:solidFill>
            </a:endParaRPr>
          </a:p>
        </p:txBody>
      </p:sp>
      <p:sp>
        <p:nvSpPr>
          <p:cNvPr id="10" name="Rectangle 97">
            <a:extLst>
              <a:ext uri="{FF2B5EF4-FFF2-40B4-BE49-F238E27FC236}">
                <a16:creationId xmlns:a16="http://schemas.microsoft.com/office/drawing/2014/main" id="{2D7BBD66-914B-4A25-D760-1A72D7A54542}"/>
              </a:ext>
            </a:extLst>
          </p:cNvPr>
          <p:cNvSpPr/>
          <p:nvPr/>
        </p:nvSpPr>
        <p:spPr>
          <a:xfrm>
            <a:off x="4829244" y="1712870"/>
            <a:ext cx="2022575" cy="87067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en-GB" sz="1067" b="1" dirty="0">
                <a:solidFill>
                  <a:schemeClr val="bg2"/>
                </a:solidFill>
              </a:rPr>
              <a:t>“</a:t>
            </a:r>
            <a:r>
              <a:rPr lang="en-GB" sz="1067" b="1" dirty="0" err="1">
                <a:solidFill>
                  <a:schemeClr val="bg2"/>
                </a:solidFill>
              </a:rPr>
              <a:t>Herhalende</a:t>
            </a:r>
            <a:r>
              <a:rPr lang="en-GB" sz="1067" b="1" dirty="0">
                <a:solidFill>
                  <a:schemeClr val="bg2"/>
                </a:solidFill>
              </a:rPr>
              <a:t>”</a:t>
            </a:r>
          </a:p>
          <a:p>
            <a:pPr algn="ctr"/>
            <a:r>
              <a:rPr lang="en-GB" sz="1067" b="1" dirty="0" err="1">
                <a:solidFill>
                  <a:schemeClr val="bg2"/>
                </a:solidFill>
              </a:rPr>
              <a:t>bal</a:t>
            </a:r>
            <a:r>
              <a:rPr lang="en-GB" sz="1067" b="1" dirty="0">
                <a:solidFill>
                  <a:schemeClr val="bg2"/>
                </a:solidFill>
              </a:rPr>
              <a:t> </a:t>
            </a:r>
            <a:r>
              <a:rPr lang="en-GB" sz="1067" b="1" dirty="0" err="1">
                <a:solidFill>
                  <a:schemeClr val="bg2"/>
                </a:solidFill>
              </a:rPr>
              <a:t>oefeningen</a:t>
            </a:r>
            <a:endParaRPr lang="en-GB" sz="1067" b="1" dirty="0">
              <a:solidFill>
                <a:schemeClr val="bg2"/>
              </a:solidFill>
            </a:endParaRPr>
          </a:p>
        </p:txBody>
      </p:sp>
      <p:sp>
        <p:nvSpPr>
          <p:cNvPr id="11" name="Rectangle 61">
            <a:extLst>
              <a:ext uri="{FF2B5EF4-FFF2-40B4-BE49-F238E27FC236}">
                <a16:creationId xmlns:a16="http://schemas.microsoft.com/office/drawing/2014/main" id="{D757605C-78BA-23B3-D657-4843D03176FD}"/>
              </a:ext>
            </a:extLst>
          </p:cNvPr>
          <p:cNvSpPr/>
          <p:nvPr/>
        </p:nvSpPr>
        <p:spPr>
          <a:xfrm>
            <a:off x="826929" y="6068851"/>
            <a:ext cx="2126728" cy="406143"/>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OPWARM STROOK</a:t>
            </a:r>
          </a:p>
        </p:txBody>
      </p:sp>
      <p:sp>
        <p:nvSpPr>
          <p:cNvPr id="12" name="Rectangle 61">
            <a:extLst>
              <a:ext uri="{FF2B5EF4-FFF2-40B4-BE49-F238E27FC236}">
                <a16:creationId xmlns:a16="http://schemas.microsoft.com/office/drawing/2014/main" id="{A6E0C382-F2B0-5E59-88CC-62C5427ED8D0}"/>
              </a:ext>
            </a:extLst>
          </p:cNvPr>
          <p:cNvSpPr/>
          <p:nvPr/>
        </p:nvSpPr>
        <p:spPr>
          <a:xfrm>
            <a:off x="5918520" y="6086885"/>
            <a:ext cx="2126728" cy="406143"/>
          </a:xfrm>
          <a:prstGeom prst="rect">
            <a:avLst/>
          </a:prstGeom>
          <a:solidFill>
            <a:srgbClr val="FF000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OPWARM STROOK</a:t>
            </a:r>
          </a:p>
        </p:txBody>
      </p:sp>
      <p:sp>
        <p:nvSpPr>
          <p:cNvPr id="13" name="Rectangle 97">
            <a:extLst>
              <a:ext uri="{FF2B5EF4-FFF2-40B4-BE49-F238E27FC236}">
                <a16:creationId xmlns:a16="http://schemas.microsoft.com/office/drawing/2014/main" id="{70F528E5-EF5B-D058-C8AB-B6D11A68BF9B}"/>
              </a:ext>
            </a:extLst>
          </p:cNvPr>
          <p:cNvSpPr/>
          <p:nvPr/>
        </p:nvSpPr>
        <p:spPr>
          <a:xfrm rot="16200000">
            <a:off x="-175645" y="2303065"/>
            <a:ext cx="1631433" cy="42451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14" name="Rectangle 97">
            <a:extLst>
              <a:ext uri="{FF2B5EF4-FFF2-40B4-BE49-F238E27FC236}">
                <a16:creationId xmlns:a16="http://schemas.microsoft.com/office/drawing/2014/main" id="{4D9D26E5-625A-52A3-6073-4287C231D4C6}"/>
              </a:ext>
            </a:extLst>
          </p:cNvPr>
          <p:cNvSpPr/>
          <p:nvPr/>
        </p:nvSpPr>
        <p:spPr>
          <a:xfrm rot="16200000">
            <a:off x="-191123" y="5021804"/>
            <a:ext cx="1631433" cy="42451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15" name="Rectangle 97">
            <a:extLst>
              <a:ext uri="{FF2B5EF4-FFF2-40B4-BE49-F238E27FC236}">
                <a16:creationId xmlns:a16="http://schemas.microsoft.com/office/drawing/2014/main" id="{53722108-5AD9-D43B-49CB-DA84FABE28E1}"/>
              </a:ext>
            </a:extLst>
          </p:cNvPr>
          <p:cNvSpPr/>
          <p:nvPr/>
        </p:nvSpPr>
        <p:spPr>
          <a:xfrm rot="5400000">
            <a:off x="7417511" y="2307244"/>
            <a:ext cx="1631433" cy="44268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20" name="Rectangle 97">
            <a:extLst>
              <a:ext uri="{FF2B5EF4-FFF2-40B4-BE49-F238E27FC236}">
                <a16:creationId xmlns:a16="http://schemas.microsoft.com/office/drawing/2014/main" id="{CE9F2B7F-A7D0-8F10-DC04-B9B2651B86C5}"/>
              </a:ext>
            </a:extLst>
          </p:cNvPr>
          <p:cNvSpPr/>
          <p:nvPr/>
        </p:nvSpPr>
        <p:spPr>
          <a:xfrm rot="5400000">
            <a:off x="7429527" y="5040837"/>
            <a:ext cx="1631433" cy="442685"/>
          </a:xfrm>
          <a:prstGeom prst="rect">
            <a:avLst/>
          </a:prstGeom>
          <a:solidFill>
            <a:schemeClr val="bg1">
              <a:alpha val="47000"/>
            </a:scheme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48011" rIns="48011" rtlCol="0" anchor="ctr"/>
          <a:lstStyle/>
          <a:p>
            <a:pPr algn="ctr"/>
            <a:r>
              <a:rPr lang="nl-NL" sz="1067" b="1" dirty="0">
                <a:solidFill>
                  <a:schemeClr val="bg2"/>
                </a:solidFill>
              </a:rPr>
              <a:t>Snel voetenwerk</a:t>
            </a:r>
          </a:p>
          <a:p>
            <a:pPr algn="ctr"/>
            <a:endParaRPr lang="en-GB" sz="1067" b="1" dirty="0">
              <a:solidFill>
                <a:schemeClr val="bg2"/>
              </a:solidFill>
            </a:endParaRPr>
          </a:p>
        </p:txBody>
      </p:sp>
      <p:sp>
        <p:nvSpPr>
          <p:cNvPr id="25" name="Rectangle 61">
            <a:extLst>
              <a:ext uri="{FF2B5EF4-FFF2-40B4-BE49-F238E27FC236}">
                <a16:creationId xmlns:a16="http://schemas.microsoft.com/office/drawing/2014/main" id="{4857AB21-90BA-72EB-DB84-1CC7972DC88B}"/>
              </a:ext>
            </a:extLst>
          </p:cNvPr>
          <p:cNvSpPr/>
          <p:nvPr/>
        </p:nvSpPr>
        <p:spPr>
          <a:xfrm>
            <a:off x="2953657" y="6049779"/>
            <a:ext cx="1219205" cy="407376"/>
          </a:xfrm>
          <a:prstGeom prst="rect">
            <a:avLst/>
          </a:prstGeom>
          <a:solidFill>
            <a:srgbClr val="00B0F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Bank</a:t>
            </a:r>
          </a:p>
        </p:txBody>
      </p:sp>
      <p:sp>
        <p:nvSpPr>
          <p:cNvPr id="26" name="Rectangle 61">
            <a:extLst>
              <a:ext uri="{FF2B5EF4-FFF2-40B4-BE49-F238E27FC236}">
                <a16:creationId xmlns:a16="http://schemas.microsoft.com/office/drawing/2014/main" id="{5EC48627-5A08-338D-08C0-4878622F576B}"/>
              </a:ext>
            </a:extLst>
          </p:cNvPr>
          <p:cNvSpPr/>
          <p:nvPr/>
        </p:nvSpPr>
        <p:spPr>
          <a:xfrm>
            <a:off x="4731832" y="6077896"/>
            <a:ext cx="1219205" cy="407376"/>
          </a:xfrm>
          <a:prstGeom prst="rect">
            <a:avLst/>
          </a:prstGeom>
          <a:solidFill>
            <a:srgbClr val="00B0F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Bank</a:t>
            </a:r>
          </a:p>
        </p:txBody>
      </p:sp>
    </p:spTree>
    <p:custDataLst>
      <p:custData r:id="rId1"/>
      <p:custData r:id="rId2"/>
    </p:custDataLst>
    <p:extLst>
      <p:ext uri="{BB962C8B-B14F-4D97-AF65-F5344CB8AC3E}">
        <p14:creationId xmlns:p14="http://schemas.microsoft.com/office/powerpoint/2010/main" val="11275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71D38-A4AD-3921-AD6E-8E8FEE1278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3A0E02-87C5-DA44-4DE8-D381B08B629B}"/>
              </a:ext>
            </a:extLst>
          </p:cNvPr>
          <p:cNvSpPr>
            <a:spLocks noGrp="1"/>
          </p:cNvSpPr>
          <p:nvPr>
            <p:ph type="title"/>
          </p:nvPr>
        </p:nvSpPr>
        <p:spPr/>
        <p:txBody>
          <a:bodyPr/>
          <a:lstStyle/>
          <a:p>
            <a:r>
              <a:rPr lang="en-GB" dirty="0"/>
              <a:t>Cooling down</a:t>
            </a:r>
          </a:p>
        </p:txBody>
      </p:sp>
      <p:sp>
        <p:nvSpPr>
          <p:cNvPr id="3" name="Slide Number Placeholder 2">
            <a:extLst>
              <a:ext uri="{FF2B5EF4-FFF2-40B4-BE49-F238E27FC236}">
                <a16:creationId xmlns:a16="http://schemas.microsoft.com/office/drawing/2014/main" id="{238654CA-F1A6-A34A-577B-E38F723ED992}"/>
              </a:ext>
            </a:extLst>
          </p:cNvPr>
          <p:cNvSpPr>
            <a:spLocks noGrp="1"/>
          </p:cNvSpPr>
          <p:nvPr>
            <p:ph type="sldNum" sz="quarter" idx="4"/>
          </p:nvPr>
        </p:nvSpPr>
        <p:spPr/>
        <p:txBody>
          <a:bodyPr/>
          <a:lstStyle/>
          <a:p>
            <a:fld id="{ACB7119F-C2DF-4234-B3BD-A33ADD8FB4F3}" type="slidenum">
              <a:rPr lang="nl-NL" smtClean="0"/>
              <a:pPr/>
              <a:t>4</a:t>
            </a:fld>
            <a:endParaRPr lang="nl-NL" dirty="0"/>
          </a:p>
        </p:txBody>
      </p:sp>
      <p:pic>
        <p:nvPicPr>
          <p:cNvPr id="2" name="Picture 33">
            <a:extLst>
              <a:ext uri="{FF2B5EF4-FFF2-40B4-BE49-F238E27FC236}">
                <a16:creationId xmlns:a16="http://schemas.microsoft.com/office/drawing/2014/main" id="{09A15C98-AA00-8FBA-25FC-1DE6DD5811CD}"/>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13991"/>
          <a:stretch/>
        </p:blipFill>
        <p:spPr>
          <a:xfrm>
            <a:off x="-115202" y="986261"/>
            <a:ext cx="9116801" cy="5488733"/>
          </a:xfrm>
          <a:prstGeom prst="rect">
            <a:avLst/>
          </a:prstGeom>
        </p:spPr>
      </p:pic>
      <p:sp>
        <p:nvSpPr>
          <p:cNvPr id="8" name="Tijdelijke aanduiding voor tekst 8">
            <a:extLst>
              <a:ext uri="{FF2B5EF4-FFF2-40B4-BE49-F238E27FC236}">
                <a16:creationId xmlns:a16="http://schemas.microsoft.com/office/drawing/2014/main" id="{C535F684-4357-5348-ACE9-02E55AE8758D}"/>
              </a:ext>
            </a:extLst>
          </p:cNvPr>
          <p:cNvSpPr txBox="1">
            <a:spLocks/>
          </p:cNvSpPr>
          <p:nvPr/>
        </p:nvSpPr>
        <p:spPr>
          <a:xfrm>
            <a:off x="8526905" y="1406028"/>
            <a:ext cx="3050562" cy="4883929"/>
          </a:xfrm>
          <a:prstGeom prst="rect">
            <a:avLst/>
          </a:prstGeom>
        </p:spPr>
        <p:txBody>
          <a:bodyPr/>
          <a:lst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a:lstStyle>
          <a:p>
            <a:pPr marL="0" indent="0">
              <a:buFont typeface="Wingdings" panose="05000000000000000000" pitchFamily="2" charset="2"/>
              <a:buNone/>
            </a:pPr>
            <a:r>
              <a:rPr lang="nl-NL" dirty="0"/>
              <a:t>Om het speelveld te beschermen:</a:t>
            </a:r>
          </a:p>
          <a:p>
            <a:r>
              <a:rPr lang="nl-NL" dirty="0"/>
              <a:t>De “</a:t>
            </a:r>
            <a:r>
              <a:rPr lang="nl-NL" dirty="0" err="1"/>
              <a:t>cooling</a:t>
            </a:r>
            <a:r>
              <a:rPr lang="nl-NL" dirty="0"/>
              <a:t> down” mag niet langer duren dan 20 minuten, beginnend onmiddellijk na het laatste fluitsignaal.</a:t>
            </a:r>
          </a:p>
          <a:p>
            <a:r>
              <a:rPr lang="nl-NL" dirty="0"/>
              <a:t>Voetballen en ander trainingsmateriaal zijn tijdens de “</a:t>
            </a:r>
            <a:r>
              <a:rPr lang="nl-NL" dirty="0" err="1"/>
              <a:t>cooling</a:t>
            </a:r>
            <a:r>
              <a:rPr lang="nl-NL" dirty="0"/>
              <a:t> down” niet toegestaan.</a:t>
            </a:r>
          </a:p>
          <a:p>
            <a:r>
              <a:rPr lang="nl-NL" dirty="0"/>
              <a:t>In geen van beide strafschopgebieden mag een “</a:t>
            </a:r>
            <a:r>
              <a:rPr lang="nl-NL" dirty="0" err="1"/>
              <a:t>cooling</a:t>
            </a:r>
            <a:r>
              <a:rPr lang="nl-NL" dirty="0"/>
              <a:t> down” plaatsvinden. </a:t>
            </a:r>
          </a:p>
          <a:p>
            <a:endParaRPr lang="nl-NL" dirty="0"/>
          </a:p>
          <a:p>
            <a:endParaRPr lang="nl-NL" dirty="0"/>
          </a:p>
        </p:txBody>
      </p:sp>
      <p:grpSp>
        <p:nvGrpSpPr>
          <p:cNvPr id="11" name="Groep 10">
            <a:extLst>
              <a:ext uri="{FF2B5EF4-FFF2-40B4-BE49-F238E27FC236}">
                <a16:creationId xmlns:a16="http://schemas.microsoft.com/office/drawing/2014/main" id="{0984B37D-C341-0F17-8280-E511E95E9D86}"/>
              </a:ext>
            </a:extLst>
          </p:cNvPr>
          <p:cNvGrpSpPr/>
          <p:nvPr/>
        </p:nvGrpSpPr>
        <p:grpSpPr>
          <a:xfrm>
            <a:off x="826929" y="1698171"/>
            <a:ext cx="1147013" cy="4368803"/>
            <a:chOff x="826929" y="1698171"/>
            <a:chExt cx="1147013" cy="4368803"/>
          </a:xfrm>
        </p:grpSpPr>
        <p:sp>
          <p:nvSpPr>
            <p:cNvPr id="16" name="Rectangle 59">
              <a:extLst>
                <a:ext uri="{FF2B5EF4-FFF2-40B4-BE49-F238E27FC236}">
                  <a16:creationId xmlns:a16="http://schemas.microsoft.com/office/drawing/2014/main" id="{54979834-B7B0-AC18-FFE5-A4F07BFA5869}"/>
                </a:ext>
              </a:extLst>
            </p:cNvPr>
            <p:cNvSpPr>
              <a:spLocks/>
            </p:cNvSpPr>
            <p:nvPr/>
          </p:nvSpPr>
          <p:spPr>
            <a:xfrm rot="5400000">
              <a:off x="-758566" y="3334466"/>
              <a:ext cx="4368803" cy="1096213"/>
            </a:xfrm>
            <a:prstGeom prst="rect">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bg1"/>
                </a:solidFill>
              </a:endParaRPr>
            </a:p>
          </p:txBody>
        </p:sp>
        <p:sp>
          <p:nvSpPr>
            <p:cNvPr id="18" name="Tijdelijke aanduiding voor tekst 8">
              <a:extLst>
                <a:ext uri="{FF2B5EF4-FFF2-40B4-BE49-F238E27FC236}">
                  <a16:creationId xmlns:a16="http://schemas.microsoft.com/office/drawing/2014/main" id="{6A4D82C7-CCBC-41A3-D91B-B641DE17C601}"/>
                </a:ext>
              </a:extLst>
            </p:cNvPr>
            <p:cNvSpPr txBox="1">
              <a:spLocks/>
            </p:cNvSpPr>
            <p:nvPr/>
          </p:nvSpPr>
          <p:spPr>
            <a:xfrm>
              <a:off x="826929" y="3681561"/>
              <a:ext cx="1096214" cy="416537"/>
            </a:xfrm>
            <a:prstGeom prst="rect">
              <a:avLst/>
            </a:prstGeom>
          </p:spPr>
          <p:txBody>
            <a:bodyPr/>
            <a:lst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a:lstStyle>
            <a:p>
              <a:pPr lvl="3" algn="ctr"/>
              <a:r>
                <a:rPr lang="nl-NL" sz="1200" dirty="0">
                  <a:solidFill>
                    <a:schemeClr val="bg1"/>
                  </a:solidFill>
                </a:rPr>
                <a:t>Niet beschikbaar</a:t>
              </a:r>
            </a:p>
            <a:p>
              <a:pPr marL="0" indent="0" algn="ctr">
                <a:buFont typeface="Wingdings" panose="05000000000000000000" pitchFamily="2" charset="2"/>
                <a:buNone/>
              </a:pPr>
              <a:endParaRPr lang="nl-NL" sz="1200" dirty="0">
                <a:solidFill>
                  <a:schemeClr val="bg1"/>
                </a:solidFill>
              </a:endParaRPr>
            </a:p>
            <a:p>
              <a:pPr algn="ctr"/>
              <a:endParaRPr lang="nl-NL" sz="1200" dirty="0">
                <a:solidFill>
                  <a:schemeClr val="bg1"/>
                </a:solidFill>
              </a:endParaRPr>
            </a:p>
            <a:p>
              <a:pPr algn="ctr"/>
              <a:endParaRPr lang="nl-NL" sz="1200" dirty="0">
                <a:solidFill>
                  <a:schemeClr val="bg1"/>
                </a:solidFill>
              </a:endParaRPr>
            </a:p>
          </p:txBody>
        </p:sp>
      </p:grpSp>
      <p:grpSp>
        <p:nvGrpSpPr>
          <p:cNvPr id="12" name="Groep 11">
            <a:extLst>
              <a:ext uri="{FF2B5EF4-FFF2-40B4-BE49-F238E27FC236}">
                <a16:creationId xmlns:a16="http://schemas.microsoft.com/office/drawing/2014/main" id="{51350FEC-769C-F60E-A29E-72D7D33C38A3}"/>
              </a:ext>
            </a:extLst>
          </p:cNvPr>
          <p:cNvGrpSpPr/>
          <p:nvPr/>
        </p:nvGrpSpPr>
        <p:grpSpPr>
          <a:xfrm>
            <a:off x="6915672" y="1698172"/>
            <a:ext cx="1096215" cy="4368804"/>
            <a:chOff x="6915672" y="1698172"/>
            <a:chExt cx="1096215" cy="4368804"/>
          </a:xfrm>
        </p:grpSpPr>
        <p:sp>
          <p:nvSpPr>
            <p:cNvPr id="17" name="Rectangle 59">
              <a:extLst>
                <a:ext uri="{FF2B5EF4-FFF2-40B4-BE49-F238E27FC236}">
                  <a16:creationId xmlns:a16="http://schemas.microsoft.com/office/drawing/2014/main" id="{385F1B1B-0601-247B-890E-0F19DB0CF714}"/>
                </a:ext>
              </a:extLst>
            </p:cNvPr>
            <p:cNvSpPr>
              <a:spLocks/>
            </p:cNvSpPr>
            <p:nvPr/>
          </p:nvSpPr>
          <p:spPr>
            <a:xfrm rot="5400000">
              <a:off x="5279377" y="3334467"/>
              <a:ext cx="4368804" cy="1096213"/>
            </a:xfrm>
            <a:prstGeom prst="rect">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bg1"/>
                </a:solidFill>
              </a:endParaRPr>
            </a:p>
          </p:txBody>
        </p:sp>
        <p:sp>
          <p:nvSpPr>
            <p:cNvPr id="19" name="Tijdelijke aanduiding voor tekst 8">
              <a:extLst>
                <a:ext uri="{FF2B5EF4-FFF2-40B4-BE49-F238E27FC236}">
                  <a16:creationId xmlns:a16="http://schemas.microsoft.com/office/drawing/2014/main" id="{EA462466-2E93-2558-C2BD-41FCFD275C20}"/>
                </a:ext>
              </a:extLst>
            </p:cNvPr>
            <p:cNvSpPr txBox="1">
              <a:spLocks/>
            </p:cNvSpPr>
            <p:nvPr/>
          </p:nvSpPr>
          <p:spPr>
            <a:xfrm>
              <a:off x="6915673" y="3681561"/>
              <a:ext cx="1096214" cy="416537"/>
            </a:xfrm>
            <a:prstGeom prst="rect">
              <a:avLst/>
            </a:prstGeom>
          </p:spPr>
          <p:txBody>
            <a:bodyPr/>
            <a:lstStyle>
              <a:lvl1pPr marL="266700" indent="-266700" algn="l" defTabSz="914400" rtl="0" eaLnBrk="1" latinLnBrk="0" hangingPunct="1">
                <a:lnSpc>
                  <a:spcPct val="90000"/>
                </a:lnSpc>
                <a:spcBef>
                  <a:spcPts val="2400"/>
                </a:spcBef>
                <a:buClr>
                  <a:schemeClr val="bg2"/>
                </a:buClr>
                <a:buSzPct val="60000"/>
                <a:buFont typeface="Wingdings" panose="05000000000000000000" pitchFamily="2" charset="2"/>
                <a:buChar char=""/>
                <a:defRPr sz="1700" kern="1200">
                  <a:solidFill>
                    <a:schemeClr val="bg2"/>
                  </a:solidFill>
                  <a:latin typeface="+mn-lt"/>
                  <a:ea typeface="+mn-ea"/>
                  <a:cs typeface="Arial" panose="020B0604020202020204" pitchFamily="34" charset="0"/>
                </a:defRPr>
              </a:lvl1pPr>
              <a:lvl2pPr marL="531813" indent="-265113" algn="l" defTabSz="914400" rtl="0" eaLnBrk="1" latinLnBrk="0" hangingPunct="1">
                <a:lnSpc>
                  <a:spcPct val="90000"/>
                </a:lnSpc>
                <a:spcBef>
                  <a:spcPts val="2400"/>
                </a:spcBef>
                <a:buClr>
                  <a:schemeClr val="bg2"/>
                </a:buClr>
                <a:buFont typeface="Futura Bk BT" panose="020B0502020204020303" pitchFamily="34" charset="0"/>
                <a:buChar char="−"/>
                <a:defRPr sz="1700" kern="1200">
                  <a:solidFill>
                    <a:schemeClr val="bg2"/>
                  </a:solidFill>
                  <a:latin typeface="+mn-lt"/>
                  <a:ea typeface="+mn-ea"/>
                  <a:cs typeface="Arial" panose="020B0604020202020204" pitchFamily="34" charset="0"/>
                </a:defRPr>
              </a:lvl2pPr>
              <a:lvl3pPr marL="0" indent="0" algn="l" defTabSz="266700" rtl="0" eaLnBrk="1" latinLnBrk="0" hangingPunct="1">
                <a:lnSpc>
                  <a:spcPct val="90000"/>
                </a:lnSpc>
                <a:spcBef>
                  <a:spcPts val="2400"/>
                </a:spcBef>
                <a:buFont typeface="Arial" panose="020B0604020202020204" pitchFamily="34" charset="0"/>
                <a:buNone/>
                <a:tabLst/>
                <a:defRPr sz="1700" kern="1200">
                  <a:solidFill>
                    <a:schemeClr val="bg2"/>
                  </a:solidFill>
                  <a:latin typeface="+mn-lt"/>
                  <a:ea typeface="+mn-ea"/>
                  <a:cs typeface="Arial" panose="020B0604020202020204" pitchFamily="34" charset="0"/>
                </a:defRPr>
              </a:lvl3pPr>
              <a:lvl4pPr marL="0" indent="0" algn="l" defTabSz="266700" rtl="0" eaLnBrk="1" latinLnBrk="0" hangingPunct="1">
                <a:lnSpc>
                  <a:spcPct val="90000"/>
                </a:lnSpc>
                <a:spcBef>
                  <a:spcPts val="1800"/>
                </a:spcBef>
                <a:spcAft>
                  <a:spcPts val="600"/>
                </a:spcAft>
                <a:buFont typeface="Arial" panose="020B0604020202020204" pitchFamily="34" charset="0"/>
                <a:buNone/>
                <a:tabLst/>
                <a:defRPr sz="1900" b="1" i="0" kern="1200" cap="none" spc="0" baseline="0">
                  <a:ln w="38100">
                    <a:noFill/>
                    <a:miter lim="800000"/>
                  </a:ln>
                  <a:solidFill>
                    <a:schemeClr val="bg2"/>
                  </a:solidFill>
                  <a:latin typeface="+mj-lt"/>
                  <a:ea typeface="+mn-ea"/>
                  <a:cs typeface="Arial Black" panose="020B0604020202020204" pitchFamily="34" charset="0"/>
                </a:defRPr>
              </a:lvl4pPr>
              <a:lvl5pPr marL="0" indent="0" algn="l" defTabSz="266700" rtl="0" eaLnBrk="1" latinLnBrk="0" hangingPunct="1">
                <a:lnSpc>
                  <a:spcPct val="90000"/>
                </a:lnSpc>
                <a:spcBef>
                  <a:spcPts val="600"/>
                </a:spcBef>
                <a:buFont typeface="Arial" panose="020B0604020202020204" pitchFamily="34" charset="0"/>
                <a:buNone/>
                <a:tabLst/>
                <a:defRPr sz="1900" b="0" kern="1200">
                  <a:solidFill>
                    <a:schemeClr val="bg2"/>
                  </a:solidFill>
                  <a:latin typeface="+mn-lt"/>
                  <a:ea typeface="+mn-ea"/>
                  <a:cs typeface="Arial" panose="020B0604020202020204" pitchFamily="34" charset="0"/>
                </a:defRPr>
              </a:lvl5pPr>
              <a:lvl6pPr marL="444500" indent="-444500" algn="l" defTabSz="266700" rtl="0" eaLnBrk="1" latinLnBrk="0" hangingPunct="1">
                <a:lnSpc>
                  <a:spcPct val="90000"/>
                </a:lnSpc>
                <a:spcBef>
                  <a:spcPts val="2400"/>
                </a:spcBef>
                <a:buClr>
                  <a:schemeClr val="bg2"/>
                </a:buClr>
                <a:buSzPct val="85000"/>
                <a:buFont typeface="+mj-lt"/>
                <a:buAutoNum type="arabicPeriod"/>
                <a:tabLst/>
                <a:defRPr sz="1700" kern="1200">
                  <a:solidFill>
                    <a:schemeClr val="bg2"/>
                  </a:solidFill>
                  <a:latin typeface="+mn-lt"/>
                  <a:ea typeface="+mn-ea"/>
                  <a:cs typeface="Arial" panose="020B0604020202020204" pitchFamily="34" charset="0"/>
                </a:defRPr>
              </a:lvl6pPr>
              <a:lvl7pPr marL="723900" indent="-279400" algn="l" defTabSz="266700" rtl="0" eaLnBrk="1" latinLnBrk="0" hangingPunct="1">
                <a:lnSpc>
                  <a:spcPct val="90000"/>
                </a:lnSpc>
                <a:spcBef>
                  <a:spcPts val="2400"/>
                </a:spcBef>
                <a:buClr>
                  <a:schemeClr val="bg2"/>
                </a:buClr>
                <a:buSzPct val="60000"/>
                <a:buFont typeface="Wingdings" panose="05000000000000000000" pitchFamily="2" charset="2"/>
                <a:buChar char="l"/>
                <a:tabLst/>
                <a:defRPr sz="1700" kern="1200">
                  <a:solidFill>
                    <a:schemeClr val="bg2"/>
                  </a:solidFill>
                  <a:latin typeface="+mn-lt"/>
                  <a:ea typeface="+mn-ea"/>
                  <a:cs typeface="Arial" panose="020B0604020202020204" pitchFamily="34" charset="0"/>
                </a:defRPr>
              </a:lvl7pPr>
              <a:lvl8pPr marL="723900" indent="-279400" algn="l" defTabSz="266700" rtl="0" eaLnBrk="1" latinLnBrk="0" hangingPunct="1">
                <a:lnSpc>
                  <a:spcPct val="90000"/>
                </a:lnSpc>
                <a:spcBef>
                  <a:spcPts val="2400"/>
                </a:spcBef>
                <a:buClr>
                  <a:schemeClr val="bg2"/>
                </a:buClr>
                <a:buFont typeface="+mj-lt"/>
                <a:buAutoNum type="alphaLcPeriod"/>
                <a:tabLst/>
                <a:defRPr sz="1700" kern="1200">
                  <a:solidFill>
                    <a:schemeClr val="bg2"/>
                  </a:solidFill>
                  <a:latin typeface="+mn-lt"/>
                  <a:ea typeface="+mn-ea"/>
                  <a:cs typeface="Arial" panose="020B0604020202020204" pitchFamily="34" charset="0"/>
                </a:defRPr>
              </a:lvl8pPr>
              <a:lvl9pPr marL="0" indent="0" algn="l" defTabSz="266700" rtl="0" eaLnBrk="1" latinLnBrk="0" hangingPunct="1">
                <a:lnSpc>
                  <a:spcPct val="90000"/>
                </a:lnSpc>
                <a:spcBef>
                  <a:spcPts val="2400"/>
                </a:spcBef>
                <a:buFont typeface="Arial" panose="020B0604020202020204" pitchFamily="34" charset="0"/>
                <a:buNone/>
                <a:tabLst/>
                <a:defRPr sz="1000" i="1" kern="1200">
                  <a:solidFill>
                    <a:schemeClr val="bg2"/>
                  </a:solidFill>
                  <a:latin typeface="+mn-lt"/>
                  <a:ea typeface="+mn-ea"/>
                  <a:cs typeface="Arial" panose="020B0604020202020204" pitchFamily="34" charset="0"/>
                </a:defRPr>
              </a:lvl9pPr>
            </a:lstStyle>
            <a:p>
              <a:pPr lvl="3" algn="ctr"/>
              <a:r>
                <a:rPr lang="nl-NL" sz="1200" dirty="0">
                  <a:solidFill>
                    <a:schemeClr val="bg1"/>
                  </a:solidFill>
                </a:rPr>
                <a:t>Niet beschikbaar</a:t>
              </a:r>
            </a:p>
            <a:p>
              <a:pPr marL="0" indent="0" algn="ctr">
                <a:buFont typeface="Wingdings" panose="05000000000000000000" pitchFamily="2" charset="2"/>
                <a:buNone/>
              </a:pPr>
              <a:endParaRPr lang="nl-NL" sz="1200" dirty="0">
                <a:solidFill>
                  <a:schemeClr val="bg1"/>
                </a:solidFill>
              </a:endParaRPr>
            </a:p>
            <a:p>
              <a:pPr algn="ctr"/>
              <a:endParaRPr lang="nl-NL" sz="1200" dirty="0">
                <a:solidFill>
                  <a:schemeClr val="bg1"/>
                </a:solidFill>
              </a:endParaRPr>
            </a:p>
            <a:p>
              <a:pPr algn="ctr"/>
              <a:endParaRPr lang="nl-NL" sz="1200" dirty="0">
                <a:solidFill>
                  <a:schemeClr val="bg1"/>
                </a:solidFill>
              </a:endParaRPr>
            </a:p>
          </p:txBody>
        </p:sp>
      </p:grpSp>
      <p:sp>
        <p:nvSpPr>
          <p:cNvPr id="9" name="Rectangle 61">
            <a:extLst>
              <a:ext uri="{FF2B5EF4-FFF2-40B4-BE49-F238E27FC236}">
                <a16:creationId xmlns:a16="http://schemas.microsoft.com/office/drawing/2014/main" id="{866298D9-E784-E95D-2E49-BCD2883698C1}"/>
              </a:ext>
            </a:extLst>
          </p:cNvPr>
          <p:cNvSpPr/>
          <p:nvPr/>
        </p:nvSpPr>
        <p:spPr>
          <a:xfrm>
            <a:off x="2953657" y="6049779"/>
            <a:ext cx="1219205" cy="407376"/>
          </a:xfrm>
          <a:prstGeom prst="rect">
            <a:avLst/>
          </a:prstGeom>
          <a:solidFill>
            <a:srgbClr val="00B0F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Bank</a:t>
            </a:r>
          </a:p>
        </p:txBody>
      </p:sp>
      <p:sp>
        <p:nvSpPr>
          <p:cNvPr id="10" name="Rectangle 61">
            <a:extLst>
              <a:ext uri="{FF2B5EF4-FFF2-40B4-BE49-F238E27FC236}">
                <a16:creationId xmlns:a16="http://schemas.microsoft.com/office/drawing/2014/main" id="{92B561D7-B149-52C0-D184-4F1B01AC564A}"/>
              </a:ext>
            </a:extLst>
          </p:cNvPr>
          <p:cNvSpPr/>
          <p:nvPr/>
        </p:nvSpPr>
        <p:spPr>
          <a:xfrm>
            <a:off x="4731832" y="6077896"/>
            <a:ext cx="1219205" cy="407376"/>
          </a:xfrm>
          <a:prstGeom prst="rect">
            <a:avLst/>
          </a:prstGeom>
          <a:solidFill>
            <a:srgbClr val="00B0F0">
              <a:alpha val="46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70" dirty="0">
                <a:solidFill>
                  <a:schemeClr val="bg1"/>
                </a:solidFill>
              </a:rPr>
              <a:t>Bank</a:t>
            </a:r>
          </a:p>
        </p:txBody>
      </p:sp>
    </p:spTree>
    <p:custDataLst>
      <p:custData r:id="rId1"/>
      <p:custData r:id="rId2"/>
    </p:custDataLst>
    <p:extLst>
      <p:ext uri="{BB962C8B-B14F-4D97-AF65-F5344CB8AC3E}">
        <p14:creationId xmlns:p14="http://schemas.microsoft.com/office/powerpoint/2010/main" val="31619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4EFD3-57B1-0ACA-6E4E-101A39A2F7EF}"/>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44D8D72D-0E55-D385-1A0C-A157DED49295}"/>
              </a:ext>
            </a:extLst>
          </p:cNvPr>
          <p:cNvSpPr>
            <a:spLocks noGrp="1"/>
          </p:cNvSpPr>
          <p:nvPr>
            <p:ph type="title"/>
          </p:nvPr>
        </p:nvSpPr>
        <p:spPr>
          <a:xfrm flipH="1">
            <a:off x="465970" y="849058"/>
            <a:ext cx="7235780" cy="302094"/>
          </a:xfrm>
        </p:spPr>
        <p:txBody>
          <a:bodyPr/>
          <a:lstStyle/>
          <a:p>
            <a:r>
              <a:rPr lang="nl-NL" dirty="0"/>
              <a:t>tips</a:t>
            </a:r>
          </a:p>
        </p:txBody>
      </p:sp>
      <p:sp>
        <p:nvSpPr>
          <p:cNvPr id="9" name="Tijdelijke aanduiding voor tekst 8">
            <a:extLst>
              <a:ext uri="{FF2B5EF4-FFF2-40B4-BE49-F238E27FC236}">
                <a16:creationId xmlns:a16="http://schemas.microsoft.com/office/drawing/2014/main" id="{D78D7341-5BBF-3F79-61E1-276BF77846C4}"/>
              </a:ext>
            </a:extLst>
          </p:cNvPr>
          <p:cNvSpPr>
            <a:spLocks noGrp="1"/>
          </p:cNvSpPr>
          <p:nvPr>
            <p:ph type="body" sz="quarter" idx="10"/>
          </p:nvPr>
        </p:nvSpPr>
        <p:spPr>
          <a:xfrm>
            <a:off x="465969" y="1344807"/>
            <a:ext cx="10746861" cy="4883929"/>
          </a:xfrm>
        </p:spPr>
        <p:txBody>
          <a:bodyPr/>
          <a:lstStyle/>
          <a:p>
            <a:pPr lvl="3"/>
            <a:r>
              <a:rPr lang="en-US" b="0" dirty="0"/>
              <a:t>Hang the pitch protection map(s) in de </a:t>
            </a:r>
            <a:r>
              <a:rPr lang="en-US" b="0" dirty="0" err="1"/>
              <a:t>volgende</a:t>
            </a:r>
            <a:r>
              <a:rPr lang="en-US" b="0" dirty="0"/>
              <a:t> </a:t>
            </a:r>
            <a:r>
              <a:rPr lang="en-US" b="0" dirty="0" err="1"/>
              <a:t>ruimten</a:t>
            </a:r>
            <a:r>
              <a:rPr lang="en-US" b="0" dirty="0"/>
              <a:t> in A3 format:</a:t>
            </a:r>
          </a:p>
          <a:p>
            <a:pPr marL="342900" lvl="3" indent="-342900">
              <a:buFont typeface="Arial" panose="020B0604020202020204" pitchFamily="34" charset="0"/>
              <a:buChar char="•"/>
            </a:pPr>
            <a:r>
              <a:rPr lang="nl-NL" b="0" dirty="0"/>
              <a:t>Kleedkamer thuisspelende club</a:t>
            </a:r>
          </a:p>
          <a:p>
            <a:pPr marL="342900" lvl="3" indent="-342900">
              <a:lnSpc>
                <a:spcPct val="0"/>
              </a:lnSpc>
              <a:buFont typeface="Arial" panose="020B0604020202020204" pitchFamily="34" charset="0"/>
              <a:buChar char="•"/>
            </a:pPr>
            <a:r>
              <a:rPr lang="nl-NL" b="0" dirty="0"/>
              <a:t>Kleedkamer bezoekende club</a:t>
            </a:r>
          </a:p>
          <a:p>
            <a:pPr marL="342900" lvl="3" indent="-342900">
              <a:lnSpc>
                <a:spcPct val="0"/>
              </a:lnSpc>
              <a:buFont typeface="Arial" panose="020B0604020202020204" pitchFamily="34" charset="0"/>
              <a:buChar char="•"/>
            </a:pPr>
            <a:r>
              <a:rPr lang="nl-NL" b="0" dirty="0"/>
              <a:t>Kleedkamer(s) scheidsrechters</a:t>
            </a:r>
          </a:p>
          <a:p>
            <a:pPr marL="342900" lvl="3" indent="-342900">
              <a:lnSpc>
                <a:spcPct val="0"/>
              </a:lnSpc>
              <a:buFont typeface="Arial" panose="020B0604020202020204" pitchFamily="34" charset="0"/>
              <a:buChar char="•"/>
            </a:pPr>
            <a:r>
              <a:rPr lang="nl-NL" b="0" dirty="0"/>
              <a:t>“Personaliseer” de pitch </a:t>
            </a:r>
            <a:r>
              <a:rPr lang="nl-NL" b="0" dirty="0" err="1"/>
              <a:t>protection</a:t>
            </a:r>
            <a:r>
              <a:rPr lang="nl-NL" b="0" dirty="0"/>
              <a:t> map per wedstrijd (voer de naam in van de bezoekende club)</a:t>
            </a:r>
          </a:p>
          <a:p>
            <a:pPr lvl="3"/>
            <a:r>
              <a:rPr lang="nl-NL" b="0" dirty="0"/>
              <a:t>Overhandig de pitch </a:t>
            </a:r>
            <a:r>
              <a:rPr lang="nl-NL" b="0" dirty="0" err="1"/>
              <a:t>protection</a:t>
            </a:r>
            <a:r>
              <a:rPr lang="nl-NL" b="0" dirty="0"/>
              <a:t> map(s) voorafgaand aan de warming up aan de volgende personen in A4-formaat:</a:t>
            </a:r>
          </a:p>
          <a:p>
            <a:pPr marL="342900" lvl="3" indent="-342900">
              <a:lnSpc>
                <a:spcPct val="0"/>
              </a:lnSpc>
              <a:buFont typeface="Arial" panose="020B0604020202020204" pitchFamily="34" charset="0"/>
              <a:buChar char="•"/>
            </a:pPr>
            <a:r>
              <a:rPr lang="nl-NL" b="0" dirty="0"/>
              <a:t>Teammanager thuisspelende club</a:t>
            </a:r>
          </a:p>
          <a:p>
            <a:pPr marL="342900" lvl="3" indent="-342900">
              <a:lnSpc>
                <a:spcPct val="0"/>
              </a:lnSpc>
              <a:buFont typeface="Arial" panose="020B0604020202020204" pitchFamily="34" charset="0"/>
              <a:buChar char="•"/>
            </a:pPr>
            <a:r>
              <a:rPr lang="nl-NL" b="0" dirty="0"/>
              <a:t>Teammanager bezoekende club</a:t>
            </a:r>
          </a:p>
          <a:p>
            <a:pPr lvl="3"/>
            <a:r>
              <a:rPr lang="nl-NL" b="0" dirty="0"/>
              <a:t>Het is zinvol de teammanager van meerdere versies te voorzien zodat de teammanager deze kan uitdelen aan de verantwoordelijke personen voor de warming up binnen de club. </a:t>
            </a:r>
          </a:p>
          <a:p>
            <a:pPr lvl="3"/>
            <a:r>
              <a:rPr lang="nl-NL" b="0" dirty="0"/>
              <a:t>Zorg ervoor dat de verantwoordelijkheid voor het actueel houden van de pitch </a:t>
            </a:r>
            <a:r>
              <a:rPr lang="nl-NL" b="0" dirty="0" err="1"/>
              <a:t>protection</a:t>
            </a:r>
            <a:r>
              <a:rPr lang="nl-NL" b="0" dirty="0"/>
              <a:t> map bij meerdere personen komt te liggen (denk aan: fieldmanager, facilitair manager, teammanager, etc.).</a:t>
            </a:r>
          </a:p>
          <a:p>
            <a:pPr marL="0" indent="0">
              <a:buNone/>
            </a:pPr>
            <a:endParaRPr lang="nl-NL" dirty="0"/>
          </a:p>
          <a:p>
            <a:endParaRPr lang="nl-NL" dirty="0"/>
          </a:p>
          <a:p>
            <a:endParaRPr lang="nl-NL" dirty="0"/>
          </a:p>
        </p:txBody>
      </p:sp>
      <p:sp>
        <p:nvSpPr>
          <p:cNvPr id="3" name="Tijdelijke aanduiding voor dianummer 2">
            <a:extLst>
              <a:ext uri="{FF2B5EF4-FFF2-40B4-BE49-F238E27FC236}">
                <a16:creationId xmlns:a16="http://schemas.microsoft.com/office/drawing/2014/main" id="{F1DCA593-039E-5FDC-0850-5583ACADB2C0}"/>
              </a:ext>
            </a:extLst>
          </p:cNvPr>
          <p:cNvSpPr>
            <a:spLocks noGrp="1"/>
          </p:cNvSpPr>
          <p:nvPr>
            <p:ph type="sldNum" sz="quarter" idx="4"/>
          </p:nvPr>
        </p:nvSpPr>
        <p:spPr>
          <a:xfrm>
            <a:off x="11010110" y="6348613"/>
            <a:ext cx="492024" cy="259675"/>
          </a:xfrm>
        </p:spPr>
        <p:txBody>
          <a:bodyPr/>
          <a:lstStyle/>
          <a:p>
            <a:fld id="{ACB7119F-C2DF-4234-B3BD-A33ADD8FB4F3}" type="slidenum">
              <a:rPr lang="nl-NL"/>
              <a:pPr/>
              <a:t>5</a:t>
            </a:fld>
            <a:endParaRPr lang="nl-NL" dirty="0"/>
          </a:p>
        </p:txBody>
      </p:sp>
    </p:spTree>
    <p:custDataLst>
      <p:custData r:id="rId1"/>
      <p:custData r:id="rId2"/>
    </p:custDataLst>
    <p:extLst>
      <p:ext uri="{BB962C8B-B14F-4D97-AF65-F5344CB8AC3E}">
        <p14:creationId xmlns:p14="http://schemas.microsoft.com/office/powerpoint/2010/main" val="55124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6d41a87f56baf516bdae5e4ee99899c7b2d54c"/>
</p:tagLst>
</file>

<file path=ppt/theme/theme1.xml><?xml version="1.0" encoding="utf-8"?>
<a:theme xmlns:a="http://schemas.openxmlformats.org/drawingml/2006/main" name="KNVB - template-set 2024">
  <a:themeElements>
    <a:clrScheme name="KNVB 1">
      <a:dk1>
        <a:srgbClr val="000000"/>
      </a:dk1>
      <a:lt1>
        <a:srgbClr val="FFFFFF"/>
      </a:lt1>
      <a:dk2>
        <a:srgbClr val="E6F1EB"/>
      </a:dk2>
      <a:lt2>
        <a:srgbClr val="FF6000"/>
      </a:lt2>
      <a:accent1>
        <a:srgbClr val="FE6002"/>
      </a:accent1>
      <a:accent2>
        <a:srgbClr val="F3711C"/>
      </a:accent2>
      <a:accent3>
        <a:srgbClr val="F1B386"/>
      </a:accent3>
      <a:accent4>
        <a:srgbClr val="E1D3BA"/>
      </a:accent4>
      <a:accent5>
        <a:srgbClr val="E3F1EA"/>
      </a:accent5>
      <a:accent6>
        <a:srgbClr val="D5ECE6"/>
      </a:accent6>
      <a:hlink>
        <a:srgbClr val="FE6001"/>
      </a:hlink>
      <a:folHlink>
        <a:srgbClr val="F1B385"/>
      </a:folHlink>
    </a:clrScheme>
    <a:fontScheme name="Aangepast 36">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ransformationConfigurations":[],"templateName":"KNVB_CORPORATE_PPT","templateDescription":"","enableDocumentContentUpdater":false,"version":"2.0"}]]></TemplafyTemplateConfiguration>
</file>

<file path=customXml/item10.xml><?xml version="1.0" encoding="utf-8"?>
<TemplafySlideTemplateConfiguration><![CDATA[{"slideVersion":1,"isValidatorEnabled":false,"isLocked":false,"elementsMetadata":[],"slideId":"1042461818541309952","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1042461818541309952","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1036301236997455877","enableDocumentContentUpdater":false,"version":"2.0"}]]></TemplafySlideTemplateConfiguration>
</file>

<file path=customXml/item2.xml><?xml version="1.0" encoding="utf-8"?>
<TemplafyFormConfiguration><![CDATA[{"formFields":[],"formDataEntries":[]}]]></TemplafyForm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63E68C241652064EA7D197818D29AD1A" ma:contentTypeVersion="16" ma:contentTypeDescription="Een nieuw document maken." ma:contentTypeScope="" ma:versionID="ce8966989224f53d790dc64ec1d5c41e">
  <xsd:schema xmlns:xsd="http://www.w3.org/2001/XMLSchema" xmlns:xs="http://www.w3.org/2001/XMLSchema" xmlns:p="http://schemas.microsoft.com/office/2006/metadata/properties" xmlns:ns2="b89e5502-cd12-48c3-af52-2820da701d2e" xmlns:ns3="c7ebef02-7279-4407-82df-56375fd779e1" xmlns:ns4="aeb0b420-15b3-4b7b-935a-8d783852d96d" targetNamespace="http://schemas.microsoft.com/office/2006/metadata/properties" ma:root="true" ma:fieldsID="d2266dd891f6f949fec9547ec22537a4" ns2:_="" ns3:_="" ns4:_="">
    <xsd:import namespace="b89e5502-cd12-48c3-af52-2820da701d2e"/>
    <xsd:import namespace="c7ebef02-7279-4407-82df-56375fd779e1"/>
    <xsd:import namespace="aeb0b420-15b3-4b7b-935a-8d783852d9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e5502-cd12-48c3-af52-2820da701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e2312074-5451-4a96-bd86-1e695ef29e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ebef02-7279-4407-82df-56375fd779e1"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b0b420-15b3-4b7b-935a-8d783852d96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7704ffd-102c-4673-8b43-5ce4bf19bd10}" ma:internalName="TaxCatchAll" ma:showField="CatchAllData" ma:web="c7ebef02-7279-4407-82df-56375fd779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aeb0b420-15b3-4b7b-935a-8d783852d96d" xsi:nil="true"/>
    <lcf76f155ced4ddcb4097134ff3c332f xmlns="b89e5502-cd12-48c3-af52-2820da701d2e">
      <Terms xmlns="http://schemas.microsoft.com/office/infopath/2007/PartnerControls"/>
    </lcf76f155ced4ddcb4097134ff3c332f>
  </documentManagement>
</p:properties>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1036301236997455877","enableDocumentContentUpdater":false,"version":"2.0"}]]></TemplafySlideTemplateConfiguration>
</file>

<file path=customXml/item8.xml><?xml version="1.0" encoding="utf-8"?>
<TemplafySlideTemplateConfiguration><![CDATA[{"slideVersion":1,"isValidatorEnabled":false,"isLocked":false,"elementsMetadata":[],"slideId":"1042461818541309952","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58FD1F72-C39C-4B8D-B60F-4B7EFE38EC13}">
  <ds:schemaRefs/>
</ds:datastoreItem>
</file>

<file path=customXml/itemProps10.xml><?xml version="1.0" encoding="utf-8"?>
<ds:datastoreItem xmlns:ds="http://schemas.openxmlformats.org/officeDocument/2006/customXml" ds:itemID="{27CC91D4-414F-4DD9-A001-7FC32940E963}">
  <ds:schemaRefs/>
</ds:datastoreItem>
</file>

<file path=customXml/itemProps11.xml><?xml version="1.0" encoding="utf-8"?>
<ds:datastoreItem xmlns:ds="http://schemas.openxmlformats.org/officeDocument/2006/customXml" ds:itemID="{74C1C3BA-85AF-4604-9BF3-44C04AF15CBD}">
  <ds:schemaRefs/>
</ds:datastoreItem>
</file>

<file path=customXml/itemProps12.xml><?xml version="1.0" encoding="utf-8"?>
<ds:datastoreItem xmlns:ds="http://schemas.openxmlformats.org/officeDocument/2006/customXml" ds:itemID="{C977907E-90FA-45DA-909F-9F12F429908C}">
  <ds:schemaRefs/>
</ds:datastoreItem>
</file>

<file path=customXml/itemProps13.xml><?xml version="1.0" encoding="utf-8"?>
<ds:datastoreItem xmlns:ds="http://schemas.openxmlformats.org/officeDocument/2006/customXml" ds:itemID="{A70B315F-8F56-469E-A771-1806AF3622E4}">
  <ds:schemaRefs/>
</ds:datastoreItem>
</file>

<file path=customXml/itemProps14.xml><?xml version="1.0" encoding="utf-8"?>
<ds:datastoreItem xmlns:ds="http://schemas.openxmlformats.org/officeDocument/2006/customXml" ds:itemID="{9B71B5C8-65DF-4583-944F-BB4E2293755F}">
  <ds:schemaRefs/>
</ds:datastoreItem>
</file>

<file path=customXml/itemProps15.xml><?xml version="1.0" encoding="utf-8"?>
<ds:datastoreItem xmlns:ds="http://schemas.openxmlformats.org/officeDocument/2006/customXml" ds:itemID="{76326684-BA5A-4638-94B6-290265C7B41C}">
  <ds:schemaRefs/>
</ds:datastoreItem>
</file>

<file path=customXml/itemProps2.xml><?xml version="1.0" encoding="utf-8"?>
<ds:datastoreItem xmlns:ds="http://schemas.openxmlformats.org/officeDocument/2006/customXml" ds:itemID="{BAC84D4E-5CF3-4A0D-8C67-F6CF96452242}">
  <ds:schemaRefs/>
</ds:datastoreItem>
</file>

<file path=customXml/itemProps3.xml><?xml version="1.0" encoding="utf-8"?>
<ds:datastoreItem xmlns:ds="http://schemas.openxmlformats.org/officeDocument/2006/customXml" ds:itemID="{0BEA1998-9A8E-4BA5-86BF-5204F7625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9e5502-cd12-48c3-af52-2820da701d2e"/>
    <ds:schemaRef ds:uri="c7ebef02-7279-4407-82df-56375fd779e1"/>
    <ds:schemaRef ds:uri="aeb0b420-15b3-4b7b-935a-8d783852d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DA2FB6A-1187-404F-A698-9BE6A698D8B2}">
  <ds:schemaRefs>
    <ds:schemaRef ds:uri="http://schemas.microsoft.com/sharepoint/v3/contenttype/forms"/>
  </ds:schemaRefs>
</ds:datastoreItem>
</file>

<file path=customXml/itemProps5.xml><?xml version="1.0" encoding="utf-8"?>
<ds:datastoreItem xmlns:ds="http://schemas.openxmlformats.org/officeDocument/2006/customXml" ds:itemID="{5BCF099C-08C8-4246-BFF8-FB55CB2CFFB3}">
  <ds:schemaRefs>
    <ds:schemaRef ds:uri="http://schemas.microsoft.com/office/2006/metadata/properties"/>
    <ds:schemaRef ds:uri="http://schemas.microsoft.com/office/infopath/2007/PartnerControls"/>
    <ds:schemaRef ds:uri="aeb0b420-15b3-4b7b-935a-8d783852d96d"/>
    <ds:schemaRef ds:uri="b89e5502-cd12-48c3-af52-2820da701d2e"/>
  </ds:schemaRefs>
</ds:datastoreItem>
</file>

<file path=customXml/itemProps6.xml><?xml version="1.0" encoding="utf-8"?>
<ds:datastoreItem xmlns:ds="http://schemas.openxmlformats.org/officeDocument/2006/customXml" ds:itemID="{61CB1A89-797A-44C7-980A-2A6A87849089}">
  <ds:schemaRefs/>
</ds:datastoreItem>
</file>

<file path=customXml/itemProps7.xml><?xml version="1.0" encoding="utf-8"?>
<ds:datastoreItem xmlns:ds="http://schemas.openxmlformats.org/officeDocument/2006/customXml" ds:itemID="{42A47797-1835-4ACC-9D58-BA8060286AD4}">
  <ds:schemaRefs/>
</ds:datastoreItem>
</file>

<file path=customXml/itemProps8.xml><?xml version="1.0" encoding="utf-8"?>
<ds:datastoreItem xmlns:ds="http://schemas.openxmlformats.org/officeDocument/2006/customXml" ds:itemID="{DC3F765B-153E-4EFB-BD4A-8168AEC498C8}">
  <ds:schemaRefs/>
</ds:datastoreItem>
</file>

<file path=customXml/itemProps9.xml><?xml version="1.0" encoding="utf-8"?>
<ds:datastoreItem xmlns:ds="http://schemas.openxmlformats.org/officeDocument/2006/customXml" ds:itemID="{E9C407BA-088B-4801-B238-A949EEA01846}">
  <ds:schemaRefs/>
</ds:datastoreItem>
</file>

<file path=docMetadata/LabelInfo.xml><?xml version="1.0" encoding="utf-8"?>
<clbl:labelList xmlns:clbl="http://schemas.microsoft.com/office/2020/mipLabelMetadata">
  <clbl:label id="{65d9b777-8709-4e69-9b11-86e91ff18fb5}" enabled="0" method="" siteId="{65d9b777-8709-4e69-9b11-86e91ff18fb5}" removed="1"/>
</clbl:labelList>
</file>

<file path=docProps/app.xml><?xml version="1.0" encoding="utf-8"?>
<Properties xmlns="http://schemas.openxmlformats.org/officeDocument/2006/extended-properties" xmlns:vt="http://schemas.openxmlformats.org/officeDocument/2006/docPropsVTypes">
  <Template/>
  <TotalTime>0</TotalTime>
  <Words>616</Words>
  <Application>Microsoft Office PowerPoint</Application>
  <PresentationFormat>Aangepast</PresentationFormat>
  <Paragraphs>110</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Arial Black</vt:lpstr>
      <vt:lpstr>Calibri</vt:lpstr>
      <vt:lpstr>Futura Bk BT</vt:lpstr>
      <vt:lpstr>Wingdings</vt:lpstr>
      <vt:lpstr>KNVB - template-set 2024</vt:lpstr>
      <vt:lpstr>Pitch Protection Map</vt:lpstr>
      <vt:lpstr>Warming-up</vt:lpstr>
      <vt:lpstr>Rust</vt:lpstr>
      <vt:lpstr>Cooling down</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2024-11-07T11:40:53Z</dcterms:created>
  <dcterms:modified xsi:type="dcterms:W3CDTF">2025-12-01T14:08:09Z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9ef8e5-3aaa-41a0-b30c-a77b6f506147_Enabled">
    <vt:lpwstr>true</vt:lpwstr>
  </property>
  <property fmtid="{D5CDD505-2E9C-101B-9397-08002B2CF9AE}" pid="3" name="MSIP_Label_459ef8e5-3aaa-41a0-b30c-a77b6f506147_SetDate">
    <vt:lpwstr>2024-11-05T14:41:51Z</vt:lpwstr>
  </property>
  <property fmtid="{D5CDD505-2E9C-101B-9397-08002B2CF9AE}" pid="4" name="MSIP_Label_459ef8e5-3aaa-41a0-b30c-a77b6f506147_Method">
    <vt:lpwstr>Standard</vt:lpwstr>
  </property>
  <property fmtid="{D5CDD505-2E9C-101B-9397-08002B2CF9AE}" pid="5" name="MSIP_Label_459ef8e5-3aaa-41a0-b30c-a77b6f506147_Name">
    <vt:lpwstr>Internal</vt:lpwstr>
  </property>
  <property fmtid="{D5CDD505-2E9C-101B-9397-08002B2CF9AE}" pid="6" name="MSIP_Label_459ef8e5-3aaa-41a0-b30c-a77b6f506147_SiteId">
    <vt:lpwstr>9343c96b-27bb-4092-add6-977870612481</vt:lpwstr>
  </property>
  <property fmtid="{D5CDD505-2E9C-101B-9397-08002B2CF9AE}" pid="7" name="MSIP_Label_459ef8e5-3aaa-41a0-b30c-a77b6f506147_ActionId">
    <vt:lpwstr>ac0ddee7-93c4-4ea6-8241-75db35959b25</vt:lpwstr>
  </property>
  <property fmtid="{D5CDD505-2E9C-101B-9397-08002B2CF9AE}" pid="8" name="MSIP_Label_459ef8e5-3aaa-41a0-b30c-a77b6f506147_ContentBits">
    <vt:lpwstr>0</vt:lpwstr>
  </property>
  <property fmtid="{D5CDD505-2E9C-101B-9397-08002B2CF9AE}" pid="9" name="TemplafyTimeStamp">
    <vt:lpwstr>2024-11-05T14:42:08</vt:lpwstr>
  </property>
  <property fmtid="{D5CDD505-2E9C-101B-9397-08002B2CF9AE}" pid="10" name="TemplafyTenantId">
    <vt:lpwstr>knvb</vt:lpwstr>
  </property>
  <property fmtid="{D5CDD505-2E9C-101B-9397-08002B2CF9AE}" pid="11" name="TemplafyTemplateId">
    <vt:lpwstr>1042461809850712128</vt:lpwstr>
  </property>
  <property fmtid="{D5CDD505-2E9C-101B-9397-08002B2CF9AE}" pid="12" name="TemplafyUserProfileId">
    <vt:lpwstr>1043794890450534573</vt:lpwstr>
  </property>
  <property fmtid="{D5CDD505-2E9C-101B-9397-08002B2CF9AE}" pid="13" name="TemplafyFromBlank">
    <vt:bool>true</vt:bool>
  </property>
  <property fmtid="{D5CDD505-2E9C-101B-9397-08002B2CF9AE}" pid="14" name="ContentTypeId">
    <vt:lpwstr>0x01010063E68C241652064EA7D197818D29AD1A</vt:lpwstr>
  </property>
  <property fmtid="{D5CDD505-2E9C-101B-9397-08002B2CF9AE}" pid="15" name="MediaServiceImageTags">
    <vt:lpwstr/>
  </property>
</Properties>
</file>