
<file path=[Content_Types].xml><?xml version="1.0" encoding="utf-8"?>
<Types xmlns="http://schemas.openxmlformats.org/package/2006/content-types">
  <Default Extension="bin" ContentType="image/png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customXml/itemProps5.xml" ContentType="application/vnd.openxmlformats-officedocument.customXmlProperties+xml"/>
  <Override PartName="/customXml/itemProps6.xml" ContentType="application/vnd.openxmlformats-officedocument.customXmlProperties+xml"/>
  <Override PartName="/customXml/itemProps7.xml" ContentType="application/vnd.openxmlformats-officedocument.customXmlProperties+xml"/>
  <Override PartName="/customXml/itemProps8.xml" ContentType="application/vnd.openxmlformats-officedocument.customXmlProperties+xml"/>
  <Override PartName="/customXml/itemProps9.xml" ContentType="application/vnd.openxmlformats-officedocument.customXmlProperties+xml"/>
  <Override PartName="/customXml/itemProps10.xml" ContentType="application/vnd.openxmlformats-officedocument.customXmlProperties+xml"/>
  <Override PartName="/customXml/itemProps11.xml" ContentType="application/vnd.openxmlformats-officedocument.customXmlProperties+xml"/>
  <Override PartName="/customXml/itemProps12.xml" ContentType="application/vnd.openxmlformats-officedocument.customXmlProperties+xml"/>
  <Override PartName="/customXml/itemProps13.xml" ContentType="application/vnd.openxmlformats-officedocument.customXmlProperties+xml"/>
  <Override PartName="/customXml/itemProps14.xml" ContentType="application/vnd.openxmlformats-officedocument.customXmlProperties+xml"/>
  <Override PartName="/customXml/itemProps15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6" Type="http://schemas.microsoft.com/office/2020/02/relationships/classificationlabels" Target="docMetadata/LabelInfo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60" r:id="rId16"/>
  </p:sldMasterIdLst>
  <p:notesMasterIdLst>
    <p:notesMasterId r:id="rId22"/>
  </p:notesMasterIdLst>
  <p:sldIdLst>
    <p:sldId id="256" r:id="rId17"/>
    <p:sldId id="2247" r:id="rId18"/>
    <p:sldId id="2248" r:id="rId19"/>
    <p:sldId id="2249" r:id="rId20"/>
    <p:sldId id="2250" r:id="rId21"/>
  </p:sldIdLst>
  <p:sldSz cx="12196763" cy="6858000"/>
  <p:notesSz cx="6858000" cy="9144000"/>
  <p:custDataLst>
    <p:tags r:id="rId23"/>
  </p:custData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KNVB Template-set" id="{92EAF71F-FF48-4AAB-B52B-9D49B029CEE2}">
          <p14:sldIdLst>
            <p14:sldId id="256"/>
            <p14:sldId id="2247"/>
            <p14:sldId id="2248"/>
            <p14:sldId id="2249"/>
            <p14:sldId id="2250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15" userDrawn="1">
          <p15:clr>
            <a:srgbClr val="A4A3A4"/>
          </p15:clr>
        </p15:guide>
        <p15:guide id="2" pos="3819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5" name="Auteur" initials="A" lastIdx="0" clrIdx="4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5101"/>
    <a:srgbClr val="F2F8F6"/>
    <a:srgbClr val="7F7F7F"/>
    <a:srgbClr val="F2F2F2"/>
    <a:srgbClr val="E3F1EA"/>
    <a:srgbClr val="C3E5E0"/>
    <a:srgbClr val="E4F2EB"/>
    <a:srgbClr val="CDDAC8"/>
    <a:srgbClr val="E1D4BA"/>
    <a:srgbClr val="F1B38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B1825FCB-5297-46F9-952F-2F601323CC3D}" v="1" dt="2025-12-01T14:06:04.189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jl, gemiddeld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6" autoAdjust="0"/>
    <p:restoredTop sz="94608" autoAdjust="0"/>
  </p:normalViewPr>
  <p:slideViewPr>
    <p:cSldViewPr snapToGrid="0">
      <p:cViewPr varScale="1">
        <p:scale>
          <a:sx n="70" d="100"/>
          <a:sy n="70" d="100"/>
        </p:scale>
        <p:origin x="344" y="64"/>
      </p:cViewPr>
      <p:guideLst>
        <p:guide orient="horz" pos="2115"/>
        <p:guide pos="3819"/>
      </p:guideLst>
    </p:cSldViewPr>
  </p:slideViewPr>
  <p:outlineViewPr>
    <p:cViewPr>
      <p:scale>
        <a:sx n="33" d="100"/>
        <a:sy n="33" d="100"/>
      </p:scale>
      <p:origin x="0" y="-318168"/>
    </p:cViewPr>
  </p:outlin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" d="1"/>
        <a:sy n="1" d="1"/>
      </p:scale>
      <p:origin x="0" y="-144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ustomXml" Target="../customXml/item8.xml"/><Relationship Id="rId13" Type="http://schemas.openxmlformats.org/officeDocument/2006/relationships/customXml" Target="../customXml/item13.xml"/><Relationship Id="rId18" Type="http://schemas.openxmlformats.org/officeDocument/2006/relationships/slide" Target="slides/slide2.xml"/><Relationship Id="rId26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5.xml"/><Relationship Id="rId7" Type="http://schemas.openxmlformats.org/officeDocument/2006/relationships/customXml" Target="../customXml/item7.xml"/><Relationship Id="rId12" Type="http://schemas.openxmlformats.org/officeDocument/2006/relationships/customXml" Target="../customXml/item12.xml"/><Relationship Id="rId17" Type="http://schemas.openxmlformats.org/officeDocument/2006/relationships/slide" Target="slides/slide1.xml"/><Relationship Id="rId25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Master" Target="slideMasters/slideMaster1.xml"/><Relationship Id="rId20" Type="http://schemas.openxmlformats.org/officeDocument/2006/relationships/slide" Target="slides/slide4.xml"/><Relationship Id="rId29" Type="http://schemas.microsoft.com/office/2015/10/relationships/revisionInfo" Target="revisionInfo.xml"/><Relationship Id="rId1" Type="http://schemas.openxmlformats.org/officeDocument/2006/relationships/customXml" Target="../customXml/item1.xml"/><Relationship Id="rId6" Type="http://schemas.openxmlformats.org/officeDocument/2006/relationships/customXml" Target="../customXml/item6.xml"/><Relationship Id="rId11" Type="http://schemas.openxmlformats.org/officeDocument/2006/relationships/customXml" Target="../customXml/item11.xml"/><Relationship Id="rId24" Type="http://schemas.openxmlformats.org/officeDocument/2006/relationships/commentAuthors" Target="commentAuthors.xml"/><Relationship Id="rId5" Type="http://schemas.openxmlformats.org/officeDocument/2006/relationships/customXml" Target="../customXml/item5.xml"/><Relationship Id="rId15" Type="http://schemas.openxmlformats.org/officeDocument/2006/relationships/customXml" Target="../customXml/item15.xml"/><Relationship Id="rId23" Type="http://schemas.openxmlformats.org/officeDocument/2006/relationships/tags" Target="tags/tag1.xml"/><Relationship Id="rId28" Type="http://schemas.openxmlformats.org/officeDocument/2006/relationships/tableStyles" Target="tableStyles.xml"/><Relationship Id="rId10" Type="http://schemas.openxmlformats.org/officeDocument/2006/relationships/customXml" Target="../customXml/item10.xml"/><Relationship Id="rId19" Type="http://schemas.openxmlformats.org/officeDocument/2006/relationships/slide" Target="slides/slide3.xml"/><Relationship Id="rId4" Type="http://schemas.openxmlformats.org/officeDocument/2006/relationships/customXml" Target="../customXml/item4.xml"/><Relationship Id="rId9" Type="http://schemas.openxmlformats.org/officeDocument/2006/relationships/customXml" Target="../customXml/item9.xml"/><Relationship Id="rId14" Type="http://schemas.openxmlformats.org/officeDocument/2006/relationships/customXml" Target="../customXml/item14.xml"/><Relationship Id="rId22" Type="http://schemas.openxmlformats.org/officeDocument/2006/relationships/notesMaster" Target="notesMasters/notesMaster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06E93C1-5E82-41DC-A87E-04564D12979B}" type="datetimeFigureOut">
              <a:rPr lang="nl-NL" smtClean="0"/>
              <a:t>1-12-2025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2DAAA51-79F6-44A9-8DDD-352BF5A18676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1901577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bin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`Titel">
            <a:extLst>
              <a:ext uri="{FF2B5EF4-FFF2-40B4-BE49-F238E27FC236}">
                <a16:creationId xmlns:a16="http://schemas.microsoft.com/office/drawing/2014/main" id="{22EA6825-A9A6-022D-BAA0-89C23B0CA08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 flipH="1">
            <a:off x="465971" y="849058"/>
            <a:ext cx="7240440" cy="302094"/>
          </a:xfrm>
          <a:prstGeom prst="rect">
            <a:avLst/>
          </a:prstGeom>
          <a:noFill/>
        </p:spPr>
        <p:txBody>
          <a:bodyPr vert="horz" wrap="none" lIns="0" tIns="0" rIns="0" bIns="0" rtlCol="0" anchor="t">
            <a:noAutofit/>
          </a:bodyPr>
          <a:lstStyle/>
          <a:p>
            <a:r>
              <a:rPr lang="nl-NL" dirty="0"/>
              <a:t>PLAATS HIER JE TITEL</a:t>
            </a:r>
            <a:endParaRPr lang="en-US" dirty="0"/>
          </a:p>
        </p:txBody>
      </p:sp>
      <p:sp>
        <p:nvSpPr>
          <p:cNvPr id="20" name="Date Placeholder 3">
            <a:extLst>
              <a:ext uri="{FF2B5EF4-FFF2-40B4-BE49-F238E27FC236}">
                <a16:creationId xmlns:a16="http://schemas.microsoft.com/office/drawing/2014/main" id="{E12F328D-EBC7-3C05-3266-FF76BB3E629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29847" y="6348612"/>
            <a:ext cx="999446" cy="259675"/>
          </a:xfrm>
          <a:prstGeom prst="roundRect">
            <a:avLst>
              <a:gd name="adj" fmla="val 50000"/>
            </a:avLst>
          </a:prstGeom>
          <a:solidFill>
            <a:schemeClr val="accent5"/>
          </a:solidFill>
        </p:spPr>
        <p:txBody>
          <a:bodyPr vert="horz" wrap="none" lIns="72000" tIns="0" rIns="72000" bIns="0" rtlCol="0" anchor="ctr">
            <a:spAutoFit/>
          </a:bodyPr>
          <a:lstStyle>
            <a:lvl1pPr algn="ctr">
              <a:defRPr sz="1200">
                <a:solidFill>
                  <a:schemeClr val="bg2"/>
                </a:solidFill>
                <a:latin typeface="+mn-lt"/>
              </a:defRPr>
            </a:lvl1pPr>
          </a:lstStyle>
          <a:p>
            <a:endParaRPr lang="nl-NL" dirty="0"/>
          </a:p>
        </p:txBody>
      </p:sp>
      <p:sp>
        <p:nvSpPr>
          <p:cNvPr id="21" name="Slide Number Placeholder 5">
            <a:extLst>
              <a:ext uri="{FF2B5EF4-FFF2-40B4-BE49-F238E27FC236}">
                <a16:creationId xmlns:a16="http://schemas.microsoft.com/office/drawing/2014/main" id="{28A397B8-14D4-C100-3259-15B290FEC76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010110" y="6348613"/>
            <a:ext cx="492024" cy="259675"/>
          </a:xfrm>
          <a:prstGeom prst="roundRect">
            <a:avLst>
              <a:gd name="adj" fmla="val 50000"/>
            </a:avLst>
          </a:prstGeom>
          <a:noFill/>
        </p:spPr>
        <p:txBody>
          <a:bodyPr vert="horz" wrap="none" lIns="72000" tIns="0" rIns="72000" bIns="0" rtlCol="0" anchor="ctr">
            <a:spAutoFit/>
          </a:bodyPr>
          <a:lstStyle>
            <a:lvl1pPr algn="r">
              <a:defRPr sz="1200">
                <a:solidFill>
                  <a:schemeClr val="bg2"/>
                </a:solidFill>
                <a:latin typeface="+mn-lt"/>
              </a:defRPr>
            </a:lvl1pPr>
          </a:lstStyle>
          <a:p>
            <a:fld id="{ACB7119F-C2DF-4234-B3BD-A33ADD8FB4F3}" type="slidenum">
              <a:rPr lang="nl-NL" smtClean="0"/>
              <a:pPr/>
              <a:t>‹nr.›</a:t>
            </a:fld>
            <a:endParaRPr lang="nl-NL" dirty="0"/>
          </a:p>
        </p:txBody>
      </p:sp>
      <p:sp>
        <p:nvSpPr>
          <p:cNvPr id="24" name="Footer Placeholder 4">
            <a:extLst>
              <a:ext uri="{FF2B5EF4-FFF2-40B4-BE49-F238E27FC236}">
                <a16:creationId xmlns:a16="http://schemas.microsoft.com/office/drawing/2014/main" id="{FBD59C9B-B97C-BBBF-AF9E-C0D059C7AB9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029614" y="374820"/>
            <a:ext cx="3472515" cy="190788"/>
          </a:xfrm>
          <a:prstGeom prst="rect">
            <a:avLst/>
          </a:prstGeom>
          <a:noFill/>
        </p:spPr>
        <p:txBody>
          <a:bodyPr vert="horz" wrap="square" lIns="0" tIns="0" rIns="0" bIns="0" rtlCol="0" anchor="ctr">
            <a:spAutoFit/>
          </a:bodyPr>
          <a:lstStyle>
            <a:lvl1pPr algn="l">
              <a:defRPr sz="1200" b="1" i="0">
                <a:solidFill>
                  <a:schemeClr val="bg2"/>
                </a:solidFill>
                <a:latin typeface="Arial Black" panose="020B0604020202020204" pitchFamily="34" charset="0"/>
                <a:cs typeface="Arial Black" panose="020B0604020202020204" pitchFamily="34" charset="0"/>
              </a:defRPr>
            </a:lvl1pPr>
          </a:lstStyle>
          <a:p>
            <a:endParaRPr lang="nl-NL" dirty="0"/>
          </a:p>
        </p:txBody>
      </p:sp>
      <p:sp>
        <p:nvSpPr>
          <p:cNvPr id="28" name="Tekstvak 27">
            <a:extLst>
              <a:ext uri="{FF2B5EF4-FFF2-40B4-BE49-F238E27FC236}">
                <a16:creationId xmlns:a16="http://schemas.microsoft.com/office/drawing/2014/main" id="{F2BA6174-8C8C-0F5E-834C-81345D101E9D}"/>
              </a:ext>
            </a:extLst>
          </p:cNvPr>
          <p:cNvSpPr txBox="1"/>
          <p:nvPr userDrawn="1"/>
        </p:nvSpPr>
        <p:spPr>
          <a:xfrm>
            <a:off x="465971" y="331714"/>
            <a:ext cx="3162300" cy="276999"/>
          </a:xfrm>
          <a:prstGeom prst="rect">
            <a:avLst/>
          </a:prstGeom>
          <a:noFill/>
        </p:spPr>
        <p:txBody>
          <a:bodyPr wrap="square" lIns="0" rtlCol="0">
            <a:spAutoFit/>
          </a:bodyPr>
          <a:lstStyle/>
          <a:p>
            <a:pPr marL="0" lvl="0" algn="l" defTabSz="457200" rtl="0" eaLnBrk="1" latinLnBrk="0" hangingPunct="1"/>
            <a:r>
              <a:rPr lang="nl-NL" sz="1200" b="1" i="0" kern="1200" dirty="0">
                <a:solidFill>
                  <a:schemeClr val="bg2"/>
                </a:solidFill>
                <a:latin typeface="Arial Black" panose="020B0604020202020204" pitchFamily="34" charset="0"/>
                <a:ea typeface="+mn-ea"/>
                <a:cs typeface="Arial Black" panose="020B0604020202020204" pitchFamily="34" charset="0"/>
              </a:rPr>
              <a:t>KNVB</a:t>
            </a: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59A04D9F-5A42-746D-488D-71CB973FD89E}"/>
              </a:ext>
            </a:extLst>
          </p:cNvPr>
          <p:cNvSpPr txBox="1">
            <a:spLocks/>
          </p:cNvSpPr>
          <p:nvPr userDrawn="1"/>
        </p:nvSpPr>
        <p:spPr>
          <a:xfrm flipH="1">
            <a:off x="465971" y="-553344"/>
            <a:ext cx="11036159" cy="302094"/>
          </a:xfrm>
          <a:prstGeom prst="rect">
            <a:avLst/>
          </a:prstGeom>
          <a:noFill/>
        </p:spPr>
        <p:txBody>
          <a:bodyPr vert="horz" wrap="none" lIns="0" tIns="0" rIns="0" bIns="0" rtlCol="0" anchor="t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100" b="1" i="0" kern="1200" cap="all" baseline="0">
                <a:solidFill>
                  <a:schemeClr val="bg2"/>
                </a:solidFill>
                <a:latin typeface="+mn-lt"/>
                <a:ea typeface="+mj-ea"/>
                <a:cs typeface="Arial Black" panose="020B0604020202020204" pitchFamily="34" charset="0"/>
              </a:defRPr>
            </a:lvl1pPr>
          </a:lstStyle>
          <a:p>
            <a:r>
              <a:rPr lang="nl-NL" spc="300" dirty="0"/>
              <a:t>Alleen titel</a:t>
            </a:r>
          </a:p>
        </p:txBody>
      </p:sp>
    </p:spTree>
    <p:extLst>
      <p:ext uri="{BB962C8B-B14F-4D97-AF65-F5344CB8AC3E}">
        <p14:creationId xmlns:p14="http://schemas.microsoft.com/office/powerpoint/2010/main" val="4217948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ekst + Foto (S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28">
            <a:extLst>
              <a:ext uri="{FF2B5EF4-FFF2-40B4-BE49-F238E27FC236}">
                <a16:creationId xmlns:a16="http://schemas.microsoft.com/office/drawing/2014/main" id="{92D2CFD3-0F14-20E2-21C5-B63AFAA3B0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flipH="1">
            <a:off x="465970" y="849058"/>
            <a:ext cx="7235780" cy="302094"/>
          </a:xfrm>
          <a:prstGeom prst="rect">
            <a:avLst/>
          </a:prstGeom>
          <a:noFill/>
        </p:spPr>
        <p:txBody>
          <a:bodyPr vert="horz" wrap="none" lIns="0" tIns="0" rIns="0" bIns="0" rtlCol="0" anchor="t">
            <a:noAutofit/>
          </a:bodyPr>
          <a:lstStyle/>
          <a:p>
            <a:r>
              <a:rPr lang="nl-NL" dirty="0"/>
              <a:t>PLAATS HIER JE TITEL</a:t>
            </a:r>
            <a:endParaRPr lang="en-US" dirty="0"/>
          </a:p>
        </p:txBody>
      </p:sp>
      <p:sp>
        <p:nvSpPr>
          <p:cNvPr id="9" name="Tijdelijke aanduiding voor tekst 17">
            <a:extLst>
              <a:ext uri="{FF2B5EF4-FFF2-40B4-BE49-F238E27FC236}">
                <a16:creationId xmlns:a16="http://schemas.microsoft.com/office/drawing/2014/main" id="{7070859D-549F-6AE8-E9FC-A49A05C7EBE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64604" y="1329439"/>
            <a:ext cx="7235780" cy="4883929"/>
          </a:xfrm>
        </p:spPr>
        <p:txBody>
          <a:bodyPr numCol="1" spcCol="360000"/>
          <a:lstStyle/>
          <a:p>
            <a:pPr lvl="0"/>
            <a:r>
              <a:rPr lang="nl-NL" dirty="0"/>
              <a:t>Klikken om de tekststijl van het model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</a:p>
        </p:txBody>
      </p:sp>
      <p:sp>
        <p:nvSpPr>
          <p:cNvPr id="11" name="Tijdelijke aanduiding voor afbeelding 168">
            <a:extLst>
              <a:ext uri="{FF2B5EF4-FFF2-40B4-BE49-F238E27FC236}">
                <a16:creationId xmlns:a16="http://schemas.microsoft.com/office/drawing/2014/main" id="{1DB9B5AF-0291-0F3C-3EE7-017C8887F4D5}"/>
              </a:ext>
            </a:extLst>
          </p:cNvPr>
          <p:cNvSpPr>
            <a:spLocks noGrp="1" noChangeAspect="1"/>
          </p:cNvSpPr>
          <p:nvPr>
            <p:ph type="pic" idx="15" hasCustomPrompt="1"/>
          </p:nvPr>
        </p:nvSpPr>
        <p:spPr>
          <a:xfrm>
            <a:off x="8029614" y="819561"/>
            <a:ext cx="3472520" cy="5393807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lIns="0" tIns="0" rIns="0" bIns="1944000"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l-NL" dirty="0"/>
              <a:t>Selecteer dit kader, </a:t>
            </a:r>
            <a:br>
              <a:rPr lang="nl-NL" dirty="0"/>
            </a:br>
            <a:r>
              <a:rPr lang="nl-NL" dirty="0"/>
              <a:t>ga naar de tab ‘Slidebuilder’, </a:t>
            </a:r>
            <a:br>
              <a:rPr lang="nl-NL" dirty="0"/>
            </a:br>
            <a:r>
              <a:rPr lang="nl-NL" dirty="0"/>
              <a:t>klik op ‘Afbeeldingen’, selecteer </a:t>
            </a:r>
            <a:br>
              <a:rPr lang="nl-NL" dirty="0"/>
            </a:br>
            <a:r>
              <a:rPr lang="nl-NL" dirty="0"/>
              <a:t>de gewenste afbeelding en </a:t>
            </a:r>
            <a:br>
              <a:rPr lang="nl-NL" dirty="0"/>
            </a:br>
            <a:r>
              <a:rPr lang="nl-NL" dirty="0"/>
              <a:t>klik op ‘Invoegen’.</a:t>
            </a:r>
          </a:p>
        </p:txBody>
      </p:sp>
      <p:sp>
        <p:nvSpPr>
          <p:cNvPr id="15" name="Date Placeholder 3">
            <a:extLst>
              <a:ext uri="{FF2B5EF4-FFF2-40B4-BE49-F238E27FC236}">
                <a16:creationId xmlns:a16="http://schemas.microsoft.com/office/drawing/2014/main" id="{A7AD2F9D-09EB-19CC-E1B6-B4D2F5E45B6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29847" y="7364612"/>
            <a:ext cx="999446" cy="259675"/>
          </a:xfrm>
          <a:prstGeom prst="roundRect">
            <a:avLst>
              <a:gd name="adj" fmla="val 50000"/>
            </a:avLst>
          </a:prstGeom>
          <a:solidFill>
            <a:schemeClr val="accent5"/>
          </a:solidFill>
        </p:spPr>
        <p:txBody>
          <a:bodyPr vert="horz" wrap="none" lIns="72000" tIns="0" rIns="72000" bIns="0" rtlCol="0" anchor="ctr">
            <a:spAutoFit/>
          </a:bodyPr>
          <a:lstStyle>
            <a:lvl1pPr algn="ctr">
              <a:defRPr sz="1200">
                <a:solidFill>
                  <a:schemeClr val="bg2"/>
                </a:solidFill>
                <a:latin typeface="+mn-lt"/>
              </a:defRPr>
            </a:lvl1pPr>
          </a:lstStyle>
          <a:p>
            <a:endParaRPr lang="nl-NL" dirty="0"/>
          </a:p>
        </p:txBody>
      </p:sp>
      <p:sp>
        <p:nvSpPr>
          <p:cNvPr id="16" name="Slide Number Placeholder 5">
            <a:extLst>
              <a:ext uri="{FF2B5EF4-FFF2-40B4-BE49-F238E27FC236}">
                <a16:creationId xmlns:a16="http://schemas.microsoft.com/office/drawing/2014/main" id="{4D6B40F5-5639-A048-5088-2CF59BBC564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010110" y="6348613"/>
            <a:ext cx="492024" cy="259675"/>
          </a:xfrm>
          <a:prstGeom prst="roundRect">
            <a:avLst>
              <a:gd name="adj" fmla="val 50000"/>
            </a:avLst>
          </a:prstGeom>
          <a:noFill/>
        </p:spPr>
        <p:txBody>
          <a:bodyPr vert="horz" wrap="none" lIns="72000" tIns="0" rIns="72000" bIns="0" rtlCol="0" anchor="ctr">
            <a:spAutoFit/>
          </a:bodyPr>
          <a:lstStyle>
            <a:lvl1pPr algn="r">
              <a:defRPr sz="1200">
                <a:solidFill>
                  <a:schemeClr val="bg2"/>
                </a:solidFill>
                <a:latin typeface="+mn-lt"/>
              </a:defRPr>
            </a:lvl1pPr>
          </a:lstStyle>
          <a:p>
            <a:fld id="{ACB7119F-C2DF-4234-B3BD-A33ADD8FB4F3}" type="slidenum">
              <a:rPr lang="nl-NL"/>
              <a:pPr/>
              <a:t>‹nr.›</a:t>
            </a:fld>
            <a:endParaRPr lang="nl-NL" dirty="0"/>
          </a:p>
        </p:txBody>
      </p:sp>
      <p:sp>
        <p:nvSpPr>
          <p:cNvPr id="19" name="Footer Placeholder 4">
            <a:extLst>
              <a:ext uri="{FF2B5EF4-FFF2-40B4-BE49-F238E27FC236}">
                <a16:creationId xmlns:a16="http://schemas.microsoft.com/office/drawing/2014/main" id="{5A53830A-76FC-7B96-1410-ECEDFA7C4DE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029614" y="374820"/>
            <a:ext cx="3472515" cy="190788"/>
          </a:xfrm>
          <a:prstGeom prst="rect">
            <a:avLst/>
          </a:prstGeom>
          <a:noFill/>
        </p:spPr>
        <p:txBody>
          <a:bodyPr vert="horz" wrap="square" lIns="0" tIns="0" rIns="0" bIns="0" rtlCol="0" anchor="ctr">
            <a:spAutoFit/>
          </a:bodyPr>
          <a:lstStyle>
            <a:lvl1pPr algn="l">
              <a:defRPr sz="1200" b="1" i="0">
                <a:solidFill>
                  <a:schemeClr val="bg2"/>
                </a:solidFill>
                <a:latin typeface="Arial Black" panose="020B0604020202020204" pitchFamily="34" charset="0"/>
                <a:cs typeface="Arial Black" panose="020B0604020202020204" pitchFamily="34" charset="0"/>
              </a:defRPr>
            </a:lvl1pPr>
          </a:lstStyle>
          <a:p>
            <a:endParaRPr lang="nl-NL" dirty="0"/>
          </a:p>
        </p:txBody>
      </p:sp>
      <p:sp>
        <p:nvSpPr>
          <p:cNvPr id="20" name="Tekstvak 19">
            <a:extLst>
              <a:ext uri="{FF2B5EF4-FFF2-40B4-BE49-F238E27FC236}">
                <a16:creationId xmlns:a16="http://schemas.microsoft.com/office/drawing/2014/main" id="{FE848430-1893-F671-508E-B837946AF89E}"/>
              </a:ext>
            </a:extLst>
          </p:cNvPr>
          <p:cNvSpPr txBox="1"/>
          <p:nvPr userDrawn="1"/>
        </p:nvSpPr>
        <p:spPr>
          <a:xfrm>
            <a:off x="465971" y="331714"/>
            <a:ext cx="3162300" cy="276999"/>
          </a:xfrm>
          <a:prstGeom prst="rect">
            <a:avLst/>
          </a:prstGeom>
          <a:noFill/>
        </p:spPr>
        <p:txBody>
          <a:bodyPr wrap="square" lIns="0" rtlCol="0">
            <a:spAutoFit/>
          </a:bodyPr>
          <a:lstStyle/>
          <a:p>
            <a:pPr marL="0" lvl="0" algn="l" defTabSz="457200" rtl="0" eaLnBrk="1" latinLnBrk="0" hangingPunct="1"/>
            <a:r>
              <a:rPr lang="nl-NL" sz="1200" b="1" i="0" kern="1200" dirty="0">
                <a:solidFill>
                  <a:schemeClr val="bg2"/>
                </a:solidFill>
                <a:latin typeface="Arial Black" panose="020B0604020202020204" pitchFamily="34" charset="0"/>
                <a:ea typeface="+mn-ea"/>
                <a:cs typeface="Arial Black" panose="020B0604020202020204" pitchFamily="34" charset="0"/>
              </a:rPr>
              <a:t>KNVB</a:t>
            </a:r>
          </a:p>
        </p:txBody>
      </p:sp>
      <p:grpSp>
        <p:nvGrpSpPr>
          <p:cNvPr id="21" name="INSTRUCTIE">
            <a:extLst>
              <a:ext uri="{FF2B5EF4-FFF2-40B4-BE49-F238E27FC236}">
                <a16:creationId xmlns:a16="http://schemas.microsoft.com/office/drawing/2014/main" id="{05E86AEB-6EF4-CAD6-ED8D-4E3CC58E2BFE}"/>
              </a:ext>
            </a:extLst>
          </p:cNvPr>
          <p:cNvGrpSpPr/>
          <p:nvPr userDrawn="1"/>
        </p:nvGrpSpPr>
        <p:grpSpPr>
          <a:xfrm>
            <a:off x="-3786437" y="0"/>
            <a:ext cx="3693386" cy="5359349"/>
            <a:chOff x="-3786437" y="0"/>
            <a:chExt cx="3693386" cy="5359349"/>
          </a:xfrm>
        </p:grpSpPr>
        <p:sp>
          <p:nvSpPr>
            <p:cNvPr id="22" name="Rechthoek 21">
              <a:extLst>
                <a:ext uri="{FF2B5EF4-FFF2-40B4-BE49-F238E27FC236}">
                  <a16:creationId xmlns:a16="http://schemas.microsoft.com/office/drawing/2014/main" id="{1A2FC67D-F35C-2274-03F1-E487A614C49C}"/>
                </a:ext>
              </a:extLst>
            </p:cNvPr>
            <p:cNvSpPr/>
            <p:nvPr userDrawn="1"/>
          </p:nvSpPr>
          <p:spPr>
            <a:xfrm>
              <a:off x="-3786165" y="0"/>
              <a:ext cx="3593091" cy="4641338"/>
            </a:xfrm>
            <a:prstGeom prst="rect">
              <a:avLst/>
            </a:prstGeom>
            <a:solidFill>
              <a:srgbClr val="FFFFFF"/>
            </a:solidFill>
            <a:ln w="6350" cap="flat" cmpd="sng" algn="ctr">
              <a:solidFill>
                <a:srgbClr val="ECECEC"/>
              </a:solidFill>
              <a:prstDash val="solid"/>
              <a:miter lim="800000"/>
            </a:ln>
            <a:effectLst/>
          </p:spPr>
          <p:txBody>
            <a:bodyPr rot="0" spcFirstLastPara="0" vertOverflow="overflow" horzOverflow="overflow" vert="horz" wrap="square" lIns="180000" tIns="144000" rIns="180000" bIns="14400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400" b="1" i="0" u="none" strike="noStrike" kern="0" cap="all" spc="0" normalizeH="0" baseline="0" noProof="0" dirty="0">
                  <a:ln>
                    <a:noFill/>
                  </a:ln>
                  <a:solidFill>
                    <a:srgbClr val="211F26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Tekst niveaus kiezen</a:t>
              </a:r>
            </a:p>
          </p:txBody>
        </p:sp>
        <p:sp>
          <p:nvSpPr>
            <p:cNvPr id="23" name="Ovaal 22">
              <a:extLst>
                <a:ext uri="{FF2B5EF4-FFF2-40B4-BE49-F238E27FC236}">
                  <a16:creationId xmlns:a16="http://schemas.microsoft.com/office/drawing/2014/main" id="{96DE3E37-F515-A121-60E1-30846286C000}"/>
                </a:ext>
              </a:extLst>
            </p:cNvPr>
            <p:cNvSpPr/>
            <p:nvPr userDrawn="1"/>
          </p:nvSpPr>
          <p:spPr>
            <a:xfrm>
              <a:off x="-3604183" y="1837484"/>
              <a:ext cx="180000" cy="180000"/>
            </a:xfrm>
            <a:prstGeom prst="ellipse">
              <a:avLst/>
            </a:prstGeom>
            <a:solidFill>
              <a:srgbClr val="211F26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1</a:t>
              </a:r>
            </a:p>
          </p:txBody>
        </p:sp>
        <p:sp>
          <p:nvSpPr>
            <p:cNvPr id="24" name="Rechthoek 23">
              <a:extLst>
                <a:ext uri="{FF2B5EF4-FFF2-40B4-BE49-F238E27FC236}">
                  <a16:creationId xmlns:a16="http://schemas.microsoft.com/office/drawing/2014/main" id="{6ACD2679-1E96-37D3-17D6-A7F71329C1CA}"/>
                </a:ext>
              </a:extLst>
            </p:cNvPr>
            <p:cNvSpPr/>
            <p:nvPr userDrawn="1"/>
          </p:nvSpPr>
          <p:spPr>
            <a:xfrm>
              <a:off x="-3319415" y="1852724"/>
              <a:ext cx="2949220" cy="2495870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/>
            <a:lstStyle/>
            <a:p>
              <a:pPr marL="182563" marR="0" lvl="0" indent="-182563" algn="l" defTabSz="914400" rtl="0" eaLnBrk="1" fontAlgn="auto" latinLnBrk="0" hangingPunct="1">
                <a:lnSpc>
                  <a:spcPct val="100000"/>
                </a:lnSpc>
                <a:spcBef>
                  <a:spcPts val="600"/>
                </a:spcBef>
                <a:spcAft>
                  <a:spcPts val="500"/>
                </a:spcAft>
                <a:buClr>
                  <a:schemeClr val="bg2"/>
                </a:buClr>
                <a:buSzPct val="60000"/>
                <a:buFont typeface="Wingdings" panose="05000000000000000000" pitchFamily="2" charset="2"/>
                <a:buChar char=""/>
                <a:tabLst/>
                <a:defRPr/>
              </a:pPr>
              <a:r>
                <a:rPr kumimoji="0" lang="nl-NL" sz="1000" b="0" i="0" u="none" strike="noStrike" kern="1200" cap="none" spc="0" normalizeH="0" baseline="0" noProof="0" dirty="0" err="1">
                  <a:ln>
                    <a:noFill/>
                  </a:ln>
                  <a:solidFill>
                    <a:schemeClr val="bg2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Bullet</a:t>
              </a:r>
              <a:endParaRPr kumimoji="0" lang="nl-NL" sz="1000" b="0" i="0" u="none" strike="noStrike" kern="1200" cap="none" spc="0" normalizeH="0" baseline="0" noProof="0" dirty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  <a:p>
              <a:pPr marL="358775" marR="0" lvl="1" indent="-176213" algn="l" defTabSz="914400" rtl="0" eaLnBrk="1" fontAlgn="auto" latinLnBrk="0" hangingPunct="1">
                <a:lnSpc>
                  <a:spcPct val="100000"/>
                </a:lnSpc>
                <a:spcBef>
                  <a:spcPts val="600"/>
                </a:spcBef>
                <a:spcAft>
                  <a:spcPts val="500"/>
                </a:spcAft>
                <a:buClr>
                  <a:schemeClr val="bg2"/>
                </a:buClr>
                <a:buSzTx/>
                <a:buFont typeface="Futura Bk BT" panose="020B0502020204020303" pitchFamily="34" charset="0"/>
                <a:buChar char="−"/>
                <a:tabLst/>
                <a:defRPr/>
              </a:pPr>
              <a:r>
                <a:rPr kumimoji="0" lang="nl-NL" sz="1000" b="0" i="0" u="none" strike="noStrike" kern="1200" cap="none" spc="0" normalizeH="0" baseline="0" noProof="0" dirty="0">
                  <a:ln>
                    <a:noFill/>
                  </a:ln>
                  <a:solidFill>
                    <a:schemeClr val="bg2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Sub-</a:t>
              </a:r>
              <a:r>
                <a:rPr kumimoji="0" lang="nl-NL" sz="1000" b="0" i="0" u="none" strike="noStrike" kern="1200" cap="none" spc="0" normalizeH="0" baseline="0" noProof="0" dirty="0" err="1">
                  <a:ln>
                    <a:noFill/>
                  </a:ln>
                  <a:solidFill>
                    <a:schemeClr val="bg2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bullet</a:t>
              </a:r>
              <a:endParaRPr kumimoji="0" lang="nl-NL" sz="1000" b="0" i="0" u="none" strike="noStrike" kern="1200" cap="none" spc="0" normalizeH="0" baseline="0" noProof="0" dirty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  <a:p>
              <a:pPr marL="0" marR="0" lvl="2" indent="0" algn="l" defTabSz="266700" rtl="0" eaLnBrk="1" fontAlgn="auto" latinLnBrk="0" hangingPunct="1">
                <a:lnSpc>
                  <a:spcPct val="100000"/>
                </a:lnSpc>
                <a:spcBef>
                  <a:spcPts val="600"/>
                </a:spcBef>
                <a:spcAft>
                  <a:spcPts val="500"/>
                </a:spcAft>
                <a:buClrTx/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nl-NL" sz="1000" b="0" i="0" u="none" strike="noStrike" kern="1200" cap="none" spc="0" normalizeH="0" baseline="0" noProof="0" dirty="0">
                  <a:ln>
                    <a:noFill/>
                  </a:ln>
                  <a:solidFill>
                    <a:schemeClr val="bg2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Standaard tekst</a:t>
              </a:r>
            </a:p>
            <a:p>
              <a:pPr marL="0" marR="0" lvl="3" indent="0" algn="l" defTabSz="266700" rtl="0" eaLnBrk="1" fontAlgn="auto" latinLnBrk="0" hangingPunct="1">
                <a:lnSpc>
                  <a:spcPct val="100000"/>
                </a:lnSpc>
                <a:spcBef>
                  <a:spcPts val="600"/>
                </a:spcBef>
                <a:spcAft>
                  <a:spcPts val="500"/>
                </a:spcAft>
                <a:buClrTx/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lang="nl-NL" sz="1000" b="1" i="0" kern="1200" cap="none" spc="0" baseline="0" noProof="0" dirty="0">
                  <a:ln w="38100">
                    <a:noFill/>
                    <a:miter lim="800000"/>
                  </a:ln>
                  <a:solidFill>
                    <a:schemeClr val="bg2"/>
                  </a:solidFill>
                  <a:latin typeface="+mn-lt"/>
                  <a:ea typeface="+mn-ea"/>
                  <a:cs typeface="Arial Black" panose="020B0604020202020204" pitchFamily="34" charset="0"/>
                </a:rPr>
                <a:t>Subtitel</a:t>
              </a:r>
            </a:p>
            <a:p>
              <a:pPr marL="0" marR="0" lvl="4" indent="0" algn="l" defTabSz="266700" rtl="0" eaLnBrk="1" fontAlgn="auto" latinLnBrk="0" hangingPunct="1">
                <a:lnSpc>
                  <a:spcPct val="100000"/>
                </a:lnSpc>
                <a:spcBef>
                  <a:spcPts val="600"/>
                </a:spcBef>
                <a:spcAft>
                  <a:spcPts val="500"/>
                </a:spcAft>
                <a:buClrTx/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nl-NL" sz="1000" b="0" i="0" u="none" strike="noStrike" kern="1200" cap="none" spc="0" normalizeH="0" baseline="0" noProof="0" dirty="0">
                  <a:ln>
                    <a:noFill/>
                  </a:ln>
                  <a:solidFill>
                    <a:schemeClr val="bg2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Ondertitel</a:t>
              </a:r>
            </a:p>
            <a:p>
              <a:pPr marL="223838" marR="0" lvl="5" indent="-217488" algn="l" defTabSz="266700" rtl="0" eaLnBrk="1" fontAlgn="auto" latinLnBrk="0" hangingPunct="1">
                <a:lnSpc>
                  <a:spcPct val="100000"/>
                </a:lnSpc>
                <a:spcBef>
                  <a:spcPts val="600"/>
                </a:spcBef>
                <a:spcAft>
                  <a:spcPts val="500"/>
                </a:spcAft>
                <a:buClr>
                  <a:schemeClr val="bg2"/>
                </a:buClr>
                <a:buSzPct val="85000"/>
                <a:buFont typeface="+mj-lt"/>
                <a:buAutoNum type="arabicPeriod"/>
                <a:tabLst/>
                <a:defRPr/>
              </a:pPr>
              <a:r>
                <a:rPr kumimoji="0" lang="nl-NL" sz="1000" b="0" i="0" u="none" strike="noStrike" kern="1200" cap="none" spc="0" normalizeH="0" baseline="0" noProof="0" dirty="0">
                  <a:ln>
                    <a:noFill/>
                  </a:ln>
                  <a:solidFill>
                    <a:schemeClr val="bg2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Numerieke </a:t>
              </a:r>
              <a:r>
                <a:rPr kumimoji="0" lang="nl-NL" sz="1000" b="0" i="0" u="none" strike="noStrike" kern="1200" cap="none" spc="0" normalizeH="0" baseline="0" noProof="0" dirty="0" err="1">
                  <a:ln>
                    <a:noFill/>
                  </a:ln>
                  <a:solidFill>
                    <a:schemeClr val="bg2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bullet</a:t>
              </a:r>
              <a:endParaRPr kumimoji="0" lang="nl-NL" sz="1000" b="0" i="0" u="none" strike="noStrike" kern="1200" cap="none" spc="0" normalizeH="0" baseline="0" noProof="0" dirty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  <a:p>
              <a:pPr marL="358775" marR="0" lvl="6" indent="-176213" algn="l" defTabSz="266700" rtl="0" eaLnBrk="1" fontAlgn="auto" latinLnBrk="0" hangingPunct="1">
                <a:lnSpc>
                  <a:spcPct val="100000"/>
                </a:lnSpc>
                <a:spcBef>
                  <a:spcPts val="600"/>
                </a:spcBef>
                <a:spcAft>
                  <a:spcPts val="500"/>
                </a:spcAft>
                <a:buClr>
                  <a:schemeClr val="bg2"/>
                </a:buClr>
                <a:buSzPct val="60000"/>
                <a:buFont typeface="Wingdings" panose="05000000000000000000" pitchFamily="2" charset="2"/>
                <a:buChar char="l"/>
                <a:tabLst/>
                <a:defRPr/>
              </a:pPr>
              <a:r>
                <a:rPr kumimoji="0" lang="nl-NL" sz="1000" b="0" i="0" u="none" strike="noStrike" kern="1200" cap="none" spc="0" normalizeH="0" baseline="0" noProof="0" dirty="0">
                  <a:ln>
                    <a:noFill/>
                  </a:ln>
                  <a:solidFill>
                    <a:schemeClr val="bg2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Sub-</a:t>
              </a:r>
              <a:r>
                <a:rPr kumimoji="0" lang="nl-NL" sz="1000" b="0" i="0" u="none" strike="noStrike" kern="1200" cap="none" spc="0" normalizeH="0" baseline="0" noProof="0" dirty="0" err="1">
                  <a:ln>
                    <a:noFill/>
                  </a:ln>
                  <a:solidFill>
                    <a:schemeClr val="bg2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bullet</a:t>
              </a:r>
              <a:endParaRPr kumimoji="0" lang="nl-NL" sz="1000" b="0" i="0" u="none" strike="noStrike" kern="1200" cap="none" spc="0" normalizeH="0" baseline="0" noProof="0" dirty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  <a:p>
              <a:pPr marL="358775" marR="0" lvl="7" indent="-176213" algn="l" defTabSz="266700" rtl="0" eaLnBrk="1" fontAlgn="auto" latinLnBrk="0" hangingPunct="1">
                <a:lnSpc>
                  <a:spcPct val="100000"/>
                </a:lnSpc>
                <a:spcBef>
                  <a:spcPts val="600"/>
                </a:spcBef>
                <a:spcAft>
                  <a:spcPts val="500"/>
                </a:spcAft>
                <a:buClr>
                  <a:schemeClr val="bg2"/>
                </a:buClr>
                <a:buSzTx/>
                <a:buFont typeface="+mj-lt"/>
                <a:buAutoNum type="alphaLcPeriod"/>
                <a:tabLst/>
                <a:defRPr/>
              </a:pPr>
              <a:r>
                <a:rPr kumimoji="0" lang="nl-NL" sz="1000" b="0" i="0" u="none" strike="noStrike" kern="1200" cap="none" spc="0" normalizeH="0" baseline="0" noProof="0" dirty="0">
                  <a:ln>
                    <a:noFill/>
                  </a:ln>
                  <a:solidFill>
                    <a:schemeClr val="bg2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Sub-</a:t>
              </a:r>
              <a:r>
                <a:rPr kumimoji="0" lang="nl-NL" sz="1000" b="0" i="0" u="none" strike="noStrike" kern="1200" cap="none" spc="0" normalizeH="0" baseline="0" noProof="0" dirty="0" err="1">
                  <a:ln>
                    <a:noFill/>
                  </a:ln>
                  <a:solidFill>
                    <a:schemeClr val="bg2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bullet</a:t>
              </a:r>
              <a:endParaRPr kumimoji="0" lang="nl-NL" sz="1000" b="0" i="0" u="none" strike="noStrike" kern="1200" cap="none" spc="0" normalizeH="0" baseline="0" noProof="0" dirty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  <a:p>
              <a:pPr marL="0" marR="0" lvl="8" indent="0" algn="l" defTabSz="266700" rtl="0" eaLnBrk="1" fontAlgn="auto" latinLnBrk="0" hangingPunct="1">
                <a:lnSpc>
                  <a:spcPct val="100000"/>
                </a:lnSpc>
                <a:spcBef>
                  <a:spcPts val="600"/>
                </a:spcBef>
                <a:spcAft>
                  <a:spcPts val="500"/>
                </a:spcAft>
                <a:buClrTx/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nl-NL" sz="1000" b="0" i="1" u="none" strike="noStrike" kern="1200" cap="none" spc="0" normalizeH="0" baseline="0" noProof="0" dirty="0">
                  <a:ln>
                    <a:noFill/>
                  </a:ln>
                  <a:solidFill>
                    <a:schemeClr val="bg2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Bronvermelding</a:t>
              </a:r>
            </a:p>
          </p:txBody>
        </p:sp>
        <p:sp>
          <p:nvSpPr>
            <p:cNvPr id="25" name="Ovaal 24">
              <a:extLst>
                <a:ext uri="{FF2B5EF4-FFF2-40B4-BE49-F238E27FC236}">
                  <a16:creationId xmlns:a16="http://schemas.microsoft.com/office/drawing/2014/main" id="{20CC0DD6-6098-9FD0-94DB-44C3346FC426}"/>
                </a:ext>
              </a:extLst>
            </p:cNvPr>
            <p:cNvSpPr/>
            <p:nvPr userDrawn="1"/>
          </p:nvSpPr>
          <p:spPr>
            <a:xfrm>
              <a:off x="-3604183" y="2128768"/>
              <a:ext cx="180000" cy="180000"/>
            </a:xfrm>
            <a:prstGeom prst="ellipse">
              <a:avLst/>
            </a:prstGeom>
            <a:solidFill>
              <a:srgbClr val="211F26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2</a:t>
              </a:r>
            </a:p>
          </p:txBody>
        </p:sp>
        <p:sp>
          <p:nvSpPr>
            <p:cNvPr id="26" name="Rechthoek 25">
              <a:extLst>
                <a:ext uri="{FF2B5EF4-FFF2-40B4-BE49-F238E27FC236}">
                  <a16:creationId xmlns:a16="http://schemas.microsoft.com/office/drawing/2014/main" id="{A3BEC141-BF62-F5CD-2C8C-B9016D723423}"/>
                </a:ext>
              </a:extLst>
            </p:cNvPr>
            <p:cNvSpPr/>
            <p:nvPr userDrawn="1"/>
          </p:nvSpPr>
          <p:spPr>
            <a:xfrm>
              <a:off x="-3604183" y="1196113"/>
              <a:ext cx="3229047" cy="459227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/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Gebruik onder de tab </a:t>
              </a:r>
              <a:r>
                <a:rPr kumimoji="0" lang="nl-NL" sz="12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‘Start’</a:t>
              </a: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 de </a:t>
              </a:r>
              <a:r>
                <a:rPr kumimoji="0" lang="nl-NL" sz="12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lijstniveau-knoppen</a:t>
              </a: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 om een tekst niveau te kiezen. </a:t>
              </a:r>
              <a:b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</a:b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Kies uit:</a:t>
              </a:r>
            </a:p>
          </p:txBody>
        </p:sp>
        <p:sp>
          <p:nvSpPr>
            <p:cNvPr id="27" name="Ovaal 26">
              <a:extLst>
                <a:ext uri="{FF2B5EF4-FFF2-40B4-BE49-F238E27FC236}">
                  <a16:creationId xmlns:a16="http://schemas.microsoft.com/office/drawing/2014/main" id="{54DF6EB0-92FC-775E-EEF2-7A5603AB2A26}"/>
                </a:ext>
              </a:extLst>
            </p:cNvPr>
            <p:cNvSpPr/>
            <p:nvPr userDrawn="1"/>
          </p:nvSpPr>
          <p:spPr>
            <a:xfrm>
              <a:off x="-3604183" y="2420052"/>
              <a:ext cx="180000" cy="180000"/>
            </a:xfrm>
            <a:prstGeom prst="ellipse">
              <a:avLst/>
            </a:prstGeom>
            <a:solidFill>
              <a:srgbClr val="211F26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3</a:t>
              </a:r>
            </a:p>
          </p:txBody>
        </p:sp>
        <p:sp>
          <p:nvSpPr>
            <p:cNvPr id="28" name="Ovaal 27">
              <a:extLst>
                <a:ext uri="{FF2B5EF4-FFF2-40B4-BE49-F238E27FC236}">
                  <a16:creationId xmlns:a16="http://schemas.microsoft.com/office/drawing/2014/main" id="{24E212E3-D771-19D7-EA7E-897E07CACD23}"/>
                </a:ext>
              </a:extLst>
            </p:cNvPr>
            <p:cNvSpPr/>
            <p:nvPr userDrawn="1"/>
          </p:nvSpPr>
          <p:spPr>
            <a:xfrm>
              <a:off x="-3604183" y="2711336"/>
              <a:ext cx="180000" cy="180000"/>
            </a:xfrm>
            <a:prstGeom prst="ellipse">
              <a:avLst/>
            </a:prstGeom>
            <a:solidFill>
              <a:srgbClr val="211F26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4</a:t>
              </a:r>
            </a:p>
          </p:txBody>
        </p:sp>
        <p:sp>
          <p:nvSpPr>
            <p:cNvPr id="29" name="Ovaal 28">
              <a:extLst>
                <a:ext uri="{FF2B5EF4-FFF2-40B4-BE49-F238E27FC236}">
                  <a16:creationId xmlns:a16="http://schemas.microsoft.com/office/drawing/2014/main" id="{1E607E5C-9A69-0E08-D7C4-D05529D620EA}"/>
                </a:ext>
              </a:extLst>
            </p:cNvPr>
            <p:cNvSpPr/>
            <p:nvPr userDrawn="1"/>
          </p:nvSpPr>
          <p:spPr>
            <a:xfrm>
              <a:off x="-3604183" y="3002620"/>
              <a:ext cx="180000" cy="180000"/>
            </a:xfrm>
            <a:prstGeom prst="ellipse">
              <a:avLst/>
            </a:prstGeom>
            <a:solidFill>
              <a:srgbClr val="211F26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5</a:t>
              </a:r>
            </a:p>
          </p:txBody>
        </p:sp>
        <p:sp>
          <p:nvSpPr>
            <p:cNvPr id="30" name="Ovaal 29">
              <a:extLst>
                <a:ext uri="{FF2B5EF4-FFF2-40B4-BE49-F238E27FC236}">
                  <a16:creationId xmlns:a16="http://schemas.microsoft.com/office/drawing/2014/main" id="{0BA1FB44-2448-6E69-A97F-152A237E7B14}"/>
                </a:ext>
              </a:extLst>
            </p:cNvPr>
            <p:cNvSpPr/>
            <p:nvPr userDrawn="1"/>
          </p:nvSpPr>
          <p:spPr>
            <a:xfrm>
              <a:off x="-3604183" y="3293904"/>
              <a:ext cx="180000" cy="180000"/>
            </a:xfrm>
            <a:prstGeom prst="ellipse">
              <a:avLst/>
            </a:prstGeom>
            <a:solidFill>
              <a:srgbClr val="211F26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6</a:t>
              </a:r>
            </a:p>
          </p:txBody>
        </p:sp>
        <p:sp>
          <p:nvSpPr>
            <p:cNvPr id="31" name="Ovaal 30">
              <a:extLst>
                <a:ext uri="{FF2B5EF4-FFF2-40B4-BE49-F238E27FC236}">
                  <a16:creationId xmlns:a16="http://schemas.microsoft.com/office/drawing/2014/main" id="{E7D6B8A8-7003-01B5-08C4-AEED1634537C}"/>
                </a:ext>
              </a:extLst>
            </p:cNvPr>
            <p:cNvSpPr/>
            <p:nvPr userDrawn="1"/>
          </p:nvSpPr>
          <p:spPr>
            <a:xfrm>
              <a:off x="-3604183" y="3585188"/>
              <a:ext cx="180000" cy="180000"/>
            </a:xfrm>
            <a:prstGeom prst="ellipse">
              <a:avLst/>
            </a:prstGeom>
            <a:solidFill>
              <a:srgbClr val="211F26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7</a:t>
              </a:r>
            </a:p>
          </p:txBody>
        </p:sp>
        <p:sp>
          <p:nvSpPr>
            <p:cNvPr id="32" name="Ovaal 31">
              <a:extLst>
                <a:ext uri="{FF2B5EF4-FFF2-40B4-BE49-F238E27FC236}">
                  <a16:creationId xmlns:a16="http://schemas.microsoft.com/office/drawing/2014/main" id="{0796ED42-A5FA-3E0C-6ADF-D3C4345913A0}"/>
                </a:ext>
              </a:extLst>
            </p:cNvPr>
            <p:cNvSpPr/>
            <p:nvPr userDrawn="1"/>
          </p:nvSpPr>
          <p:spPr>
            <a:xfrm>
              <a:off x="-3604183" y="3876472"/>
              <a:ext cx="180000" cy="180000"/>
            </a:xfrm>
            <a:prstGeom prst="ellipse">
              <a:avLst/>
            </a:prstGeom>
            <a:solidFill>
              <a:srgbClr val="211F26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8</a:t>
              </a:r>
            </a:p>
          </p:txBody>
        </p:sp>
        <p:sp>
          <p:nvSpPr>
            <p:cNvPr id="33" name="Ovaal 32">
              <a:extLst>
                <a:ext uri="{FF2B5EF4-FFF2-40B4-BE49-F238E27FC236}">
                  <a16:creationId xmlns:a16="http://schemas.microsoft.com/office/drawing/2014/main" id="{6D17F3E1-4FB8-3F56-601E-73160138B6EF}"/>
                </a:ext>
              </a:extLst>
            </p:cNvPr>
            <p:cNvSpPr/>
            <p:nvPr userDrawn="1"/>
          </p:nvSpPr>
          <p:spPr>
            <a:xfrm>
              <a:off x="-3604183" y="4168594"/>
              <a:ext cx="180000" cy="180000"/>
            </a:xfrm>
            <a:prstGeom prst="ellipse">
              <a:avLst/>
            </a:prstGeom>
            <a:solidFill>
              <a:srgbClr val="211F26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9</a:t>
              </a:r>
            </a:p>
          </p:txBody>
        </p:sp>
        <p:sp>
          <p:nvSpPr>
            <p:cNvPr id="34" name="Rechthoek 33">
              <a:extLst>
                <a:ext uri="{FF2B5EF4-FFF2-40B4-BE49-F238E27FC236}">
                  <a16:creationId xmlns:a16="http://schemas.microsoft.com/office/drawing/2014/main" id="{96DC6120-1E85-DDB1-EDD3-D4CF4D333582}"/>
                </a:ext>
              </a:extLst>
            </p:cNvPr>
            <p:cNvSpPr/>
            <p:nvPr userDrawn="1"/>
          </p:nvSpPr>
          <p:spPr>
            <a:xfrm>
              <a:off x="-3786437" y="4531349"/>
              <a:ext cx="3593637" cy="828000"/>
            </a:xfrm>
            <a:prstGeom prst="rect">
              <a:avLst/>
            </a:prstGeom>
            <a:solidFill>
              <a:srgbClr val="ECECEC"/>
            </a:solidFill>
            <a:ln w="6350" cap="flat" cmpd="sng" algn="ctr">
              <a:solidFill>
                <a:srgbClr val="ECECEC"/>
              </a:solidFill>
              <a:prstDash val="solid"/>
              <a:miter lim="800000"/>
            </a:ln>
            <a:effectLst/>
          </p:spPr>
          <p:txBody>
            <a:bodyPr rot="0" spcFirstLastPara="0" vertOverflow="overflow" horzOverflow="overflow" vert="horz" wrap="square" lIns="180000" tIns="144000" rIns="180000" bIns="144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200" b="1" i="0" u="none" strike="noStrike" kern="0" cap="all" spc="0" normalizeH="0" baseline="0" noProof="0" dirty="0">
                  <a:ln>
                    <a:noFill/>
                  </a:ln>
                  <a:solidFill>
                    <a:srgbClr val="211F26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MEER WETEN?</a:t>
              </a:r>
              <a:br>
                <a:rPr kumimoji="0" lang="nl-NL" sz="1200" b="1" i="0" u="none" strike="noStrike" kern="0" cap="all" spc="0" normalizeH="0" baseline="0" noProof="0" dirty="0">
                  <a:ln>
                    <a:noFill/>
                  </a:ln>
                  <a:solidFill>
                    <a:srgbClr val="211F26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</a:b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211F26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Ga naar de tab</a:t>
              </a:r>
              <a:r>
                <a:rPr kumimoji="0" lang="nl-NL" sz="1200" b="1" i="0" u="none" strike="noStrike" kern="0" cap="all" spc="0" normalizeH="0" baseline="0" noProof="0" dirty="0">
                  <a:ln>
                    <a:noFill/>
                  </a:ln>
                  <a:solidFill>
                    <a:srgbClr val="211F26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 'SLIDEBUILDER’ </a:t>
              </a: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211F26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en klik</a:t>
              </a:r>
              <a:b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211F26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</a:b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211F26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op de knop </a:t>
              </a:r>
              <a:r>
                <a:rPr kumimoji="0" lang="nl-NL" sz="1200" b="1" i="0" u="none" strike="noStrike" kern="0" cap="all" spc="0" normalizeH="0" baseline="0" noProof="0" dirty="0">
                  <a:ln>
                    <a:noFill/>
                  </a:ln>
                  <a:solidFill>
                    <a:srgbClr val="211F26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'Support &amp; Inspiratie'</a:t>
              </a:r>
            </a:p>
          </p:txBody>
        </p:sp>
        <p:grpSp>
          <p:nvGrpSpPr>
            <p:cNvPr id="35" name="ICOON_info">
              <a:extLst>
                <a:ext uri="{FF2B5EF4-FFF2-40B4-BE49-F238E27FC236}">
                  <a16:creationId xmlns:a16="http://schemas.microsoft.com/office/drawing/2014/main" id="{A3CEF74E-CFE4-D0CD-A0BC-2EC0555F17BB}"/>
                </a:ext>
              </a:extLst>
            </p:cNvPr>
            <p:cNvGrpSpPr/>
            <p:nvPr userDrawn="1"/>
          </p:nvGrpSpPr>
          <p:grpSpPr>
            <a:xfrm>
              <a:off x="-376736" y="4400186"/>
              <a:ext cx="283685" cy="283685"/>
              <a:chOff x="-510741" y="5913713"/>
              <a:chExt cx="267555" cy="267555"/>
            </a:xfrm>
          </p:grpSpPr>
          <p:sp>
            <p:nvSpPr>
              <p:cNvPr id="542" name="Ovaal 541">
                <a:extLst>
                  <a:ext uri="{FF2B5EF4-FFF2-40B4-BE49-F238E27FC236}">
                    <a16:creationId xmlns:a16="http://schemas.microsoft.com/office/drawing/2014/main" id="{B4832D3B-3E52-3D60-B40C-2600970E659B}"/>
                  </a:ext>
                </a:extLst>
              </p:cNvPr>
              <p:cNvSpPr/>
              <p:nvPr userDrawn="1"/>
            </p:nvSpPr>
            <p:spPr>
              <a:xfrm>
                <a:off x="-491853" y="5932072"/>
                <a:ext cx="230835" cy="230835"/>
              </a:xfrm>
              <a:prstGeom prst="ellipse">
                <a:avLst/>
              </a:prstGeom>
              <a:solidFill>
                <a:srgbClr val="211F26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ot="0" spcFirstLastPara="0" vertOverflow="overflow" horzOverflow="overflow" vert="horz" wrap="square" lIns="180000" tIns="180000" rIns="180000" bIns="18000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nl-NL" sz="1600" b="0" i="0" u="none" strike="noStrike" kern="0" cap="all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endParaRPr>
              </a:p>
            </p:txBody>
          </p:sp>
          <p:sp>
            <p:nvSpPr>
              <p:cNvPr id="543" name="Graphic 163" descr="Informatie">
                <a:extLst>
                  <a:ext uri="{FF2B5EF4-FFF2-40B4-BE49-F238E27FC236}">
                    <a16:creationId xmlns:a16="http://schemas.microsoft.com/office/drawing/2014/main" id="{D180D9AB-AEE5-C8EE-D8C9-82F583B03F84}"/>
                  </a:ext>
                </a:extLst>
              </p:cNvPr>
              <p:cNvSpPr/>
              <p:nvPr/>
            </p:nvSpPr>
            <p:spPr>
              <a:xfrm>
                <a:off x="-510741" y="5913713"/>
                <a:ext cx="267555" cy="267555"/>
              </a:xfrm>
              <a:custGeom>
                <a:avLst/>
                <a:gdLst>
                  <a:gd name="connsiteX0" fmla="*/ 145860 w 291719"/>
                  <a:gd name="connsiteY0" fmla="*/ 0 h 291719"/>
                  <a:gd name="connsiteX1" fmla="*/ 0 w 291719"/>
                  <a:gd name="connsiteY1" fmla="*/ 145860 h 291719"/>
                  <a:gd name="connsiteX2" fmla="*/ 145860 w 291719"/>
                  <a:gd name="connsiteY2" fmla="*/ 291720 h 291719"/>
                  <a:gd name="connsiteX3" fmla="*/ 291720 w 291719"/>
                  <a:gd name="connsiteY3" fmla="*/ 145860 h 291719"/>
                  <a:gd name="connsiteX4" fmla="*/ 145860 w 291719"/>
                  <a:gd name="connsiteY4" fmla="*/ 0 h 291719"/>
                  <a:gd name="connsiteX5" fmla="*/ 138183 w 291719"/>
                  <a:gd name="connsiteY5" fmla="*/ 38384 h 291719"/>
                  <a:gd name="connsiteX6" fmla="*/ 157375 w 291719"/>
                  <a:gd name="connsiteY6" fmla="*/ 57576 h 291719"/>
                  <a:gd name="connsiteX7" fmla="*/ 138183 w 291719"/>
                  <a:gd name="connsiteY7" fmla="*/ 76768 h 291719"/>
                  <a:gd name="connsiteX8" fmla="*/ 118991 w 291719"/>
                  <a:gd name="connsiteY8" fmla="*/ 57576 h 291719"/>
                  <a:gd name="connsiteX9" fmla="*/ 138183 w 291719"/>
                  <a:gd name="connsiteY9" fmla="*/ 38384 h 291719"/>
                  <a:gd name="connsiteX10" fmla="*/ 184244 w 291719"/>
                  <a:gd name="connsiteY10" fmla="*/ 253336 h 291719"/>
                  <a:gd name="connsiteX11" fmla="*/ 107476 w 291719"/>
                  <a:gd name="connsiteY11" fmla="*/ 253336 h 291719"/>
                  <a:gd name="connsiteX12" fmla="*/ 107476 w 291719"/>
                  <a:gd name="connsiteY12" fmla="*/ 230305 h 291719"/>
                  <a:gd name="connsiteX13" fmla="*/ 134345 w 291719"/>
                  <a:gd name="connsiteY13" fmla="*/ 230305 h 291719"/>
                  <a:gd name="connsiteX14" fmla="*/ 134345 w 291719"/>
                  <a:gd name="connsiteY14" fmla="*/ 115153 h 291719"/>
                  <a:gd name="connsiteX15" fmla="*/ 111314 w 291719"/>
                  <a:gd name="connsiteY15" fmla="*/ 115153 h 291719"/>
                  <a:gd name="connsiteX16" fmla="*/ 111314 w 291719"/>
                  <a:gd name="connsiteY16" fmla="*/ 92122 h 291719"/>
                  <a:gd name="connsiteX17" fmla="*/ 157375 w 291719"/>
                  <a:gd name="connsiteY17" fmla="*/ 92122 h 291719"/>
                  <a:gd name="connsiteX18" fmla="*/ 157375 w 291719"/>
                  <a:gd name="connsiteY18" fmla="*/ 115153 h 291719"/>
                  <a:gd name="connsiteX19" fmla="*/ 157375 w 291719"/>
                  <a:gd name="connsiteY19" fmla="*/ 230305 h 291719"/>
                  <a:gd name="connsiteX20" fmla="*/ 184244 w 291719"/>
                  <a:gd name="connsiteY20" fmla="*/ 230305 h 291719"/>
                  <a:gd name="connsiteX21" fmla="*/ 184244 w 291719"/>
                  <a:gd name="connsiteY21" fmla="*/ 253336 h 29171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291719" h="291719">
                    <a:moveTo>
                      <a:pt x="145860" y="0"/>
                    </a:moveTo>
                    <a:cubicBezTo>
                      <a:pt x="65253" y="0"/>
                      <a:pt x="0" y="65253"/>
                      <a:pt x="0" y="145860"/>
                    </a:cubicBezTo>
                    <a:cubicBezTo>
                      <a:pt x="0" y="226467"/>
                      <a:pt x="65253" y="291720"/>
                      <a:pt x="145860" y="291720"/>
                    </a:cubicBezTo>
                    <a:cubicBezTo>
                      <a:pt x="226467" y="291720"/>
                      <a:pt x="291720" y="226467"/>
                      <a:pt x="291720" y="145860"/>
                    </a:cubicBezTo>
                    <a:cubicBezTo>
                      <a:pt x="291720" y="65253"/>
                      <a:pt x="226467" y="0"/>
                      <a:pt x="145860" y="0"/>
                    </a:cubicBezTo>
                    <a:close/>
                    <a:moveTo>
                      <a:pt x="138183" y="38384"/>
                    </a:moveTo>
                    <a:cubicBezTo>
                      <a:pt x="148931" y="38384"/>
                      <a:pt x="157375" y="46829"/>
                      <a:pt x="157375" y="57576"/>
                    </a:cubicBezTo>
                    <a:cubicBezTo>
                      <a:pt x="157375" y="68324"/>
                      <a:pt x="148931" y="76768"/>
                      <a:pt x="138183" y="76768"/>
                    </a:cubicBezTo>
                    <a:cubicBezTo>
                      <a:pt x="127435" y="76768"/>
                      <a:pt x="118991" y="68324"/>
                      <a:pt x="118991" y="57576"/>
                    </a:cubicBezTo>
                    <a:cubicBezTo>
                      <a:pt x="118991" y="46829"/>
                      <a:pt x="127435" y="38384"/>
                      <a:pt x="138183" y="38384"/>
                    </a:cubicBezTo>
                    <a:close/>
                    <a:moveTo>
                      <a:pt x="184244" y="253336"/>
                    </a:moveTo>
                    <a:lnTo>
                      <a:pt x="107476" y="253336"/>
                    </a:lnTo>
                    <a:lnTo>
                      <a:pt x="107476" y="230305"/>
                    </a:lnTo>
                    <a:lnTo>
                      <a:pt x="134345" y="230305"/>
                    </a:lnTo>
                    <a:lnTo>
                      <a:pt x="134345" y="115153"/>
                    </a:lnTo>
                    <a:lnTo>
                      <a:pt x="111314" y="115153"/>
                    </a:lnTo>
                    <a:lnTo>
                      <a:pt x="111314" y="92122"/>
                    </a:lnTo>
                    <a:lnTo>
                      <a:pt x="157375" y="92122"/>
                    </a:lnTo>
                    <a:lnTo>
                      <a:pt x="157375" y="115153"/>
                    </a:lnTo>
                    <a:lnTo>
                      <a:pt x="157375" y="230305"/>
                    </a:lnTo>
                    <a:lnTo>
                      <a:pt x="184244" y="230305"/>
                    </a:lnTo>
                    <a:lnTo>
                      <a:pt x="184244" y="253336"/>
                    </a:lnTo>
                    <a:close/>
                  </a:path>
                </a:pathLst>
              </a:custGeom>
              <a:solidFill>
                <a:srgbClr val="1FF524"/>
              </a:solidFill>
              <a:ln w="377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nl-NL" sz="2000" b="0" i="0" u="none" strike="noStrike" kern="0" cap="none" spc="0" normalizeH="0" baseline="0" noProof="0" dirty="0">
                  <a:ln>
                    <a:noFill/>
                  </a:ln>
                  <a:solidFill>
                    <a:srgbClr val="211F26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  <p:grpSp>
          <p:nvGrpSpPr>
            <p:cNvPr id="37" name="VOORBEELD">
              <a:extLst>
                <a:ext uri="{FF2B5EF4-FFF2-40B4-BE49-F238E27FC236}">
                  <a16:creationId xmlns:a16="http://schemas.microsoft.com/office/drawing/2014/main" id="{DF68C160-28F2-4FC7-6DD2-BE072618DB8D}"/>
                </a:ext>
              </a:extLst>
            </p:cNvPr>
            <p:cNvGrpSpPr/>
            <p:nvPr userDrawn="1"/>
          </p:nvGrpSpPr>
          <p:grpSpPr>
            <a:xfrm>
              <a:off x="-3605171" y="458674"/>
              <a:ext cx="3234311" cy="558875"/>
              <a:chOff x="-3605171" y="458674"/>
              <a:chExt cx="3234311" cy="558875"/>
            </a:xfrm>
          </p:grpSpPr>
          <p:sp>
            <p:nvSpPr>
              <p:cNvPr id="44" name="Rechthoek 43">
                <a:extLst>
                  <a:ext uri="{FF2B5EF4-FFF2-40B4-BE49-F238E27FC236}">
                    <a16:creationId xmlns:a16="http://schemas.microsoft.com/office/drawing/2014/main" id="{577BEE71-7815-0915-EB64-D18141F58D5C}"/>
                  </a:ext>
                </a:extLst>
              </p:cNvPr>
              <p:cNvSpPr/>
              <p:nvPr userDrawn="1"/>
            </p:nvSpPr>
            <p:spPr>
              <a:xfrm>
                <a:off x="-3604183" y="458674"/>
                <a:ext cx="393459" cy="184058"/>
              </a:xfrm>
              <a:prstGeom prst="rect">
                <a:avLst/>
              </a:prstGeom>
              <a:solidFill>
                <a:srgbClr val="F8F8F8"/>
              </a:solidFill>
              <a:ln w="6350" cap="flat" cmpd="sng" algn="ctr">
                <a:noFill/>
                <a:prstDash val="solid"/>
                <a:miter lim="800000"/>
              </a:ln>
              <a:effectLst/>
            </p:spPr>
            <p:txBody>
              <a:bodyPr rot="0" spcFirstLastPara="0" vert="horz" wrap="square" lIns="0" tIns="18000" rIns="0" bIns="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l-NL" sz="9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211F26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Start</a:t>
                </a:r>
              </a:p>
            </p:txBody>
          </p:sp>
          <p:sp>
            <p:nvSpPr>
              <p:cNvPr id="45" name="Rechthoek 44">
                <a:extLst>
                  <a:ext uri="{FF2B5EF4-FFF2-40B4-BE49-F238E27FC236}">
                    <a16:creationId xmlns:a16="http://schemas.microsoft.com/office/drawing/2014/main" id="{FD77F3EE-BB78-F5B8-7D92-285CD9CFF01A}"/>
                  </a:ext>
                </a:extLst>
              </p:cNvPr>
              <p:cNvSpPr/>
              <p:nvPr userDrawn="1"/>
            </p:nvSpPr>
            <p:spPr>
              <a:xfrm>
                <a:off x="-3599184" y="621345"/>
                <a:ext cx="383782" cy="27171"/>
              </a:xfrm>
              <a:prstGeom prst="rect">
                <a:avLst/>
              </a:prstGeom>
              <a:solidFill>
                <a:srgbClr val="B74629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nl-NL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211F26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endParaRPr>
              </a:p>
            </p:txBody>
          </p:sp>
          <p:grpSp>
            <p:nvGrpSpPr>
              <p:cNvPr id="46" name="Groep 45">
                <a:extLst>
                  <a:ext uri="{FF2B5EF4-FFF2-40B4-BE49-F238E27FC236}">
                    <a16:creationId xmlns:a16="http://schemas.microsoft.com/office/drawing/2014/main" id="{7294F678-E728-5EB2-AD1B-7138C9AC2FB1}"/>
                  </a:ext>
                </a:extLst>
              </p:cNvPr>
              <p:cNvGrpSpPr/>
              <p:nvPr userDrawn="1"/>
            </p:nvGrpSpPr>
            <p:grpSpPr>
              <a:xfrm>
                <a:off x="-3386247" y="830871"/>
                <a:ext cx="139423" cy="109566"/>
                <a:chOff x="-2866744" y="827071"/>
                <a:chExt cx="168701" cy="132575"/>
              </a:xfrm>
            </p:grpSpPr>
            <p:grpSp>
              <p:nvGrpSpPr>
                <p:cNvPr id="535" name="Groep 534">
                  <a:extLst>
                    <a:ext uri="{FF2B5EF4-FFF2-40B4-BE49-F238E27FC236}">
                      <a16:creationId xmlns:a16="http://schemas.microsoft.com/office/drawing/2014/main" id="{4381A64E-41EE-2EA2-99C4-8B1D7D39A281}"/>
                    </a:ext>
                  </a:extLst>
                </p:cNvPr>
                <p:cNvGrpSpPr/>
                <p:nvPr userDrawn="1"/>
              </p:nvGrpSpPr>
              <p:grpSpPr>
                <a:xfrm>
                  <a:off x="-2866744" y="827071"/>
                  <a:ext cx="168701" cy="132575"/>
                  <a:chOff x="-2866744" y="827071"/>
                  <a:chExt cx="168701" cy="132575"/>
                </a:xfrm>
              </p:grpSpPr>
              <p:cxnSp>
                <p:nvCxnSpPr>
                  <p:cNvPr id="537" name="Rechte verbindingslijn 536">
                    <a:extLst>
                      <a:ext uri="{FF2B5EF4-FFF2-40B4-BE49-F238E27FC236}">
                        <a16:creationId xmlns:a16="http://schemas.microsoft.com/office/drawing/2014/main" id="{BFF38D0D-6FA8-183C-4114-8D2163EEE952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866744" y="827071"/>
                    <a:ext cx="168701" cy="0"/>
                  </a:xfrm>
                  <a:prstGeom prst="line">
                    <a:avLst/>
                  </a:prstGeom>
                  <a:solidFill>
                    <a:sysClr val="window" lastClr="FFFFFF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538" name="Rechte verbindingslijn 537">
                    <a:extLst>
                      <a:ext uri="{FF2B5EF4-FFF2-40B4-BE49-F238E27FC236}">
                        <a16:creationId xmlns:a16="http://schemas.microsoft.com/office/drawing/2014/main" id="{9BE79BF4-5238-712E-48FD-CC1FF322D199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866744" y="959646"/>
                    <a:ext cx="168701" cy="0"/>
                  </a:xfrm>
                  <a:prstGeom prst="line">
                    <a:avLst/>
                  </a:prstGeom>
                  <a:solidFill>
                    <a:sysClr val="window" lastClr="FFFFFF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539" name="Rechte verbindingslijn 538">
                    <a:extLst>
                      <a:ext uri="{FF2B5EF4-FFF2-40B4-BE49-F238E27FC236}">
                        <a16:creationId xmlns:a16="http://schemas.microsoft.com/office/drawing/2014/main" id="{208C19D8-D788-5FB1-9C55-74EE5E2567B0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926503"/>
                    <a:ext cx="75947" cy="0"/>
                  </a:xfrm>
                  <a:prstGeom prst="line">
                    <a:avLst/>
                  </a:prstGeom>
                  <a:solidFill>
                    <a:sysClr val="window" lastClr="FFFFFF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540" name="Rechte verbindingslijn 539">
                    <a:extLst>
                      <a:ext uri="{FF2B5EF4-FFF2-40B4-BE49-F238E27FC236}">
                        <a16:creationId xmlns:a16="http://schemas.microsoft.com/office/drawing/2014/main" id="{76F0EA08-23AA-9C11-5633-B3182E602E16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893359"/>
                    <a:ext cx="75947" cy="0"/>
                  </a:xfrm>
                  <a:prstGeom prst="line">
                    <a:avLst/>
                  </a:prstGeom>
                  <a:solidFill>
                    <a:sysClr val="window" lastClr="FFFFFF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541" name="Rechte verbindingslijn 540">
                    <a:extLst>
                      <a:ext uri="{FF2B5EF4-FFF2-40B4-BE49-F238E27FC236}">
                        <a16:creationId xmlns:a16="http://schemas.microsoft.com/office/drawing/2014/main" id="{EC1058D8-3A05-102F-D75F-03210ACA1B68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860215"/>
                    <a:ext cx="75947" cy="0"/>
                  </a:xfrm>
                  <a:prstGeom prst="line">
                    <a:avLst/>
                  </a:prstGeom>
                  <a:solidFill>
                    <a:sysClr val="window" lastClr="FFFFFF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</p:grpSp>
            <p:sp>
              <p:nvSpPr>
                <p:cNvPr id="536" name="Pijl: rechts 385">
                  <a:extLst>
                    <a:ext uri="{FF2B5EF4-FFF2-40B4-BE49-F238E27FC236}">
                      <a16:creationId xmlns:a16="http://schemas.microsoft.com/office/drawing/2014/main" id="{5C7569E4-D254-DA74-46AE-EA7A08570817}"/>
                    </a:ext>
                  </a:extLst>
                </p:cNvPr>
                <p:cNvSpPr/>
                <p:nvPr userDrawn="1"/>
              </p:nvSpPr>
              <p:spPr>
                <a:xfrm>
                  <a:off x="-2866744" y="858737"/>
                  <a:ext cx="70676" cy="67902"/>
                </a:xfrm>
                <a:prstGeom prst="rightArrow">
                  <a:avLst>
                    <a:gd name="adj1" fmla="val 25329"/>
                    <a:gd name="adj2" fmla="val 63628"/>
                  </a:avLst>
                </a:prstGeom>
                <a:solidFill>
                  <a:srgbClr val="4A7DB1"/>
                </a:solidFill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10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211F26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endParaRPr>
                </a:p>
              </p:txBody>
            </p:sp>
          </p:grpSp>
          <p:grpSp>
            <p:nvGrpSpPr>
              <p:cNvPr id="47" name="Groep 46">
                <a:extLst>
                  <a:ext uri="{FF2B5EF4-FFF2-40B4-BE49-F238E27FC236}">
                    <a16:creationId xmlns:a16="http://schemas.microsoft.com/office/drawing/2014/main" id="{D944FAFC-B8F9-7986-BBC4-6550B835E5F5}"/>
                  </a:ext>
                </a:extLst>
              </p:cNvPr>
              <p:cNvGrpSpPr/>
              <p:nvPr userDrawn="1"/>
            </p:nvGrpSpPr>
            <p:grpSpPr>
              <a:xfrm>
                <a:off x="-3605171" y="830871"/>
                <a:ext cx="139423" cy="109566"/>
                <a:chOff x="-2866744" y="518074"/>
                <a:chExt cx="168701" cy="132575"/>
              </a:xfrm>
            </p:grpSpPr>
            <p:grpSp>
              <p:nvGrpSpPr>
                <p:cNvPr id="528" name="Groep 527">
                  <a:extLst>
                    <a:ext uri="{FF2B5EF4-FFF2-40B4-BE49-F238E27FC236}">
                      <a16:creationId xmlns:a16="http://schemas.microsoft.com/office/drawing/2014/main" id="{211F92CA-C78A-0A51-2C6B-795A1BA0D81F}"/>
                    </a:ext>
                  </a:extLst>
                </p:cNvPr>
                <p:cNvGrpSpPr/>
                <p:nvPr userDrawn="1"/>
              </p:nvGrpSpPr>
              <p:grpSpPr>
                <a:xfrm>
                  <a:off x="-2866744" y="518074"/>
                  <a:ext cx="168701" cy="132575"/>
                  <a:chOff x="-2866744" y="518074"/>
                  <a:chExt cx="168701" cy="132575"/>
                </a:xfrm>
              </p:grpSpPr>
              <p:cxnSp>
                <p:nvCxnSpPr>
                  <p:cNvPr id="530" name="Rechte verbindingslijn 529">
                    <a:extLst>
                      <a:ext uri="{FF2B5EF4-FFF2-40B4-BE49-F238E27FC236}">
                        <a16:creationId xmlns:a16="http://schemas.microsoft.com/office/drawing/2014/main" id="{8BF96BED-6AA3-CAC4-DCB6-F25DFCF280DA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866744" y="518074"/>
                    <a:ext cx="168701" cy="0"/>
                  </a:xfrm>
                  <a:prstGeom prst="line">
                    <a:avLst/>
                  </a:prstGeom>
                  <a:solidFill>
                    <a:sysClr val="window" lastClr="FFFFFF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531" name="Rechte verbindingslijn 530">
                    <a:extLst>
                      <a:ext uri="{FF2B5EF4-FFF2-40B4-BE49-F238E27FC236}">
                        <a16:creationId xmlns:a16="http://schemas.microsoft.com/office/drawing/2014/main" id="{FB219CB2-7C4E-CC68-3D9B-3389277BD6EC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866744" y="650649"/>
                    <a:ext cx="168701" cy="0"/>
                  </a:xfrm>
                  <a:prstGeom prst="line">
                    <a:avLst/>
                  </a:prstGeom>
                  <a:solidFill>
                    <a:sysClr val="window" lastClr="FFFFFF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532" name="Rechte verbindingslijn 531">
                    <a:extLst>
                      <a:ext uri="{FF2B5EF4-FFF2-40B4-BE49-F238E27FC236}">
                        <a16:creationId xmlns:a16="http://schemas.microsoft.com/office/drawing/2014/main" id="{D05D74BA-727C-4DA5-975F-6C5D7A5F9C98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617506"/>
                    <a:ext cx="75947" cy="0"/>
                  </a:xfrm>
                  <a:prstGeom prst="line">
                    <a:avLst/>
                  </a:prstGeom>
                  <a:solidFill>
                    <a:sysClr val="window" lastClr="FFFFFF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533" name="Rechte verbindingslijn 532">
                    <a:extLst>
                      <a:ext uri="{FF2B5EF4-FFF2-40B4-BE49-F238E27FC236}">
                        <a16:creationId xmlns:a16="http://schemas.microsoft.com/office/drawing/2014/main" id="{A0031F56-544F-1FE9-C450-F76B2A686CC1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584362"/>
                    <a:ext cx="75947" cy="0"/>
                  </a:xfrm>
                  <a:prstGeom prst="line">
                    <a:avLst/>
                  </a:prstGeom>
                  <a:solidFill>
                    <a:sysClr val="window" lastClr="FFFFFF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534" name="Rechte verbindingslijn 533">
                    <a:extLst>
                      <a:ext uri="{FF2B5EF4-FFF2-40B4-BE49-F238E27FC236}">
                        <a16:creationId xmlns:a16="http://schemas.microsoft.com/office/drawing/2014/main" id="{4B26EB7A-E636-5BC7-4767-E092ABDC4742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551218"/>
                    <a:ext cx="75947" cy="0"/>
                  </a:xfrm>
                  <a:prstGeom prst="line">
                    <a:avLst/>
                  </a:prstGeom>
                  <a:solidFill>
                    <a:sysClr val="window" lastClr="FFFFFF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</p:grpSp>
            <p:sp>
              <p:nvSpPr>
                <p:cNvPr id="529" name="Pijl: rechts 378">
                  <a:extLst>
                    <a:ext uri="{FF2B5EF4-FFF2-40B4-BE49-F238E27FC236}">
                      <a16:creationId xmlns:a16="http://schemas.microsoft.com/office/drawing/2014/main" id="{FE1F51A5-156C-8015-A9B4-8977BD49BD37}"/>
                    </a:ext>
                  </a:extLst>
                </p:cNvPr>
                <p:cNvSpPr/>
                <p:nvPr userDrawn="1"/>
              </p:nvSpPr>
              <p:spPr>
                <a:xfrm flipH="1">
                  <a:off x="-2866744" y="549740"/>
                  <a:ext cx="70676" cy="67902"/>
                </a:xfrm>
                <a:prstGeom prst="rightArrow">
                  <a:avLst>
                    <a:gd name="adj1" fmla="val 25329"/>
                    <a:gd name="adj2" fmla="val 63628"/>
                  </a:avLst>
                </a:prstGeom>
                <a:solidFill>
                  <a:srgbClr val="4A7DB1"/>
                </a:solidFill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10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211F26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endParaRPr>
                </a:p>
              </p:txBody>
            </p:sp>
          </p:grpSp>
          <p:cxnSp>
            <p:nvCxnSpPr>
              <p:cNvPr id="48" name="Rechte verbindingslijn 47">
                <a:extLst>
                  <a:ext uri="{FF2B5EF4-FFF2-40B4-BE49-F238E27FC236}">
                    <a16:creationId xmlns:a16="http://schemas.microsoft.com/office/drawing/2014/main" id="{3B126CAE-4446-292C-6FF5-6CC6F86EDA17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flipV="1">
                <a:off x="-3459956" y="588169"/>
                <a:ext cx="547687" cy="219076"/>
              </a:xfrm>
              <a:prstGeom prst="line">
                <a:avLst/>
              </a:prstGeom>
              <a:noFill/>
              <a:ln w="19050" cap="rnd" cmpd="sng" algn="ctr">
                <a:solidFill>
                  <a:srgbClr val="211F26"/>
                </a:solidFill>
                <a:prstDash val="solid"/>
                <a:headEnd type="oval"/>
              </a:ln>
              <a:effectLst/>
            </p:spPr>
          </p:cxnSp>
          <p:cxnSp>
            <p:nvCxnSpPr>
              <p:cNvPr id="49" name="Rechte verbindingslijn 48">
                <a:extLst>
                  <a:ext uri="{FF2B5EF4-FFF2-40B4-BE49-F238E27FC236}">
                    <a16:creationId xmlns:a16="http://schemas.microsoft.com/office/drawing/2014/main" id="{467BF572-6C18-B7CB-6472-AC7301093E4C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-3224213" y="828675"/>
                <a:ext cx="319088" cy="0"/>
              </a:xfrm>
              <a:prstGeom prst="line">
                <a:avLst/>
              </a:prstGeom>
              <a:noFill/>
              <a:ln w="19050" cap="rnd" cmpd="sng" algn="ctr">
                <a:solidFill>
                  <a:srgbClr val="211F26"/>
                </a:solidFill>
                <a:prstDash val="solid"/>
                <a:headEnd type="oval"/>
              </a:ln>
              <a:effectLst/>
            </p:spPr>
          </p:cxnSp>
          <p:sp>
            <p:nvSpPr>
              <p:cNvPr id="50" name="Rechthoek 49">
                <a:extLst>
                  <a:ext uri="{FF2B5EF4-FFF2-40B4-BE49-F238E27FC236}">
                    <a16:creationId xmlns:a16="http://schemas.microsoft.com/office/drawing/2014/main" id="{F435C1E5-B741-CD2D-4202-96F4927AE2FB}"/>
                  </a:ext>
                </a:extLst>
              </p:cNvPr>
              <p:cNvSpPr/>
              <p:nvPr userDrawn="1"/>
            </p:nvSpPr>
            <p:spPr>
              <a:xfrm>
                <a:off x="-2559903" y="512179"/>
                <a:ext cx="2189042" cy="151083"/>
              </a:xfrm>
              <a:prstGeom prst="rect">
                <a:avLst/>
              </a:prstGeom>
              <a:noFill/>
              <a:ln w="25400" cap="flat" cmpd="sng" algn="ctr">
                <a:noFill/>
                <a:prstDash val="solid"/>
              </a:ln>
              <a:effectLst/>
            </p:spPr>
            <p:txBody>
              <a:bodyPr lIns="0" tIns="0" rIns="0" bIns="0" rtlCol="0" anchor="ctr"/>
              <a:lstStyle/>
              <a:p>
                <a:pPr marL="0" marR="0" lvl="0" indent="0" defTabSz="914400" eaLnBrk="1" fontAlgn="auto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l-NL" sz="11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Tekstniveau omhoog</a:t>
                </a:r>
              </a:p>
            </p:txBody>
          </p:sp>
          <p:sp>
            <p:nvSpPr>
              <p:cNvPr id="51" name="Rechthoek 50">
                <a:extLst>
                  <a:ext uri="{FF2B5EF4-FFF2-40B4-BE49-F238E27FC236}">
                    <a16:creationId xmlns:a16="http://schemas.microsoft.com/office/drawing/2014/main" id="{8046C4C8-20CD-92B4-6A9A-1D53A5E2D96E}"/>
                  </a:ext>
                </a:extLst>
              </p:cNvPr>
              <p:cNvSpPr/>
              <p:nvPr userDrawn="1"/>
            </p:nvSpPr>
            <p:spPr>
              <a:xfrm>
                <a:off x="-2559903" y="819562"/>
                <a:ext cx="2189043" cy="142202"/>
              </a:xfrm>
              <a:prstGeom prst="rect">
                <a:avLst/>
              </a:prstGeom>
              <a:noFill/>
              <a:ln w="25400" cap="flat" cmpd="sng" algn="ctr">
                <a:noFill/>
                <a:prstDash val="solid"/>
              </a:ln>
              <a:effectLst/>
            </p:spPr>
            <p:txBody>
              <a:bodyPr lIns="0" tIns="0" rIns="0" bIns="0" rtlCol="0" anchor="ctr"/>
              <a:lstStyle/>
              <a:p>
                <a:pPr marL="0" marR="0" lvl="0" indent="0" defTabSz="914400" eaLnBrk="1" fontAlgn="auto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l-NL" sz="11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Tekstniveau omlaag</a:t>
                </a:r>
              </a:p>
            </p:txBody>
          </p:sp>
          <p:grpSp>
            <p:nvGrpSpPr>
              <p:cNvPr id="52" name="Groep 51">
                <a:extLst>
                  <a:ext uri="{FF2B5EF4-FFF2-40B4-BE49-F238E27FC236}">
                    <a16:creationId xmlns:a16="http://schemas.microsoft.com/office/drawing/2014/main" id="{7C683DA7-651C-DEBC-64F4-6FB1455D8C22}"/>
                  </a:ext>
                </a:extLst>
              </p:cNvPr>
              <p:cNvGrpSpPr/>
              <p:nvPr userDrawn="1"/>
            </p:nvGrpSpPr>
            <p:grpSpPr>
              <a:xfrm>
                <a:off x="-2916763" y="769168"/>
                <a:ext cx="268738" cy="248381"/>
                <a:chOff x="-2916763" y="769168"/>
                <a:chExt cx="268738" cy="248381"/>
              </a:xfrm>
            </p:grpSpPr>
            <p:sp>
              <p:nvSpPr>
                <p:cNvPr id="62" name="Rechthoek 61">
                  <a:extLst>
                    <a:ext uri="{FF2B5EF4-FFF2-40B4-BE49-F238E27FC236}">
                      <a16:creationId xmlns:a16="http://schemas.microsoft.com/office/drawing/2014/main" id="{B5383D30-2E9F-3EA4-0639-A2FDE4CEA7A3}"/>
                    </a:ext>
                  </a:extLst>
                </p:cNvPr>
                <p:cNvSpPr/>
                <p:nvPr userDrawn="1"/>
              </p:nvSpPr>
              <p:spPr>
                <a:xfrm>
                  <a:off x="-2916763" y="769168"/>
                  <a:ext cx="268738" cy="248381"/>
                </a:xfrm>
                <a:prstGeom prst="rect">
                  <a:avLst/>
                </a:prstGeom>
                <a:solidFill>
                  <a:srgbClr val="FFFFFF"/>
                </a:solidFill>
                <a:ln w="3175" cap="flat" cmpd="sng" algn="ctr">
                  <a:solidFill>
                    <a:srgbClr val="DADADA"/>
                  </a:solidFill>
                  <a:prstDash val="solid"/>
                  <a:miter lim="800000"/>
                </a:ln>
                <a:effectLst/>
              </p:spPr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105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211F26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endParaRPr>
                </a:p>
              </p:txBody>
            </p:sp>
            <p:grpSp>
              <p:nvGrpSpPr>
                <p:cNvPr id="63" name="Groep 62">
                  <a:extLst>
                    <a:ext uri="{FF2B5EF4-FFF2-40B4-BE49-F238E27FC236}">
                      <a16:creationId xmlns:a16="http://schemas.microsoft.com/office/drawing/2014/main" id="{D3F36B71-FAD2-2D2B-1B63-712BAAC8F985}"/>
                    </a:ext>
                  </a:extLst>
                </p:cNvPr>
                <p:cNvGrpSpPr/>
                <p:nvPr userDrawn="1"/>
              </p:nvGrpSpPr>
              <p:grpSpPr>
                <a:xfrm>
                  <a:off x="-2866744" y="827071"/>
                  <a:ext cx="168701" cy="132575"/>
                  <a:chOff x="-2866744" y="827071"/>
                  <a:chExt cx="168701" cy="132575"/>
                </a:xfrm>
              </p:grpSpPr>
              <p:cxnSp>
                <p:nvCxnSpPr>
                  <p:cNvPr id="449" name="Rechte verbindingslijn 448">
                    <a:extLst>
                      <a:ext uri="{FF2B5EF4-FFF2-40B4-BE49-F238E27FC236}">
                        <a16:creationId xmlns:a16="http://schemas.microsoft.com/office/drawing/2014/main" id="{D4F3763B-B93C-6402-3500-84D998F89076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866744" y="827071"/>
                    <a:ext cx="168701" cy="0"/>
                  </a:xfrm>
                  <a:prstGeom prst="line">
                    <a:avLst/>
                  </a:prstGeom>
                  <a:solidFill>
                    <a:sysClr val="window" lastClr="FFFFFF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450" name="Rechte verbindingslijn 449">
                    <a:extLst>
                      <a:ext uri="{FF2B5EF4-FFF2-40B4-BE49-F238E27FC236}">
                        <a16:creationId xmlns:a16="http://schemas.microsoft.com/office/drawing/2014/main" id="{6948F1E9-3608-E9E7-FB21-8F7DB7470703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866744" y="959646"/>
                    <a:ext cx="168701" cy="0"/>
                  </a:xfrm>
                  <a:prstGeom prst="line">
                    <a:avLst/>
                  </a:prstGeom>
                  <a:solidFill>
                    <a:sysClr val="window" lastClr="FFFFFF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451" name="Rechte verbindingslijn 450">
                    <a:extLst>
                      <a:ext uri="{FF2B5EF4-FFF2-40B4-BE49-F238E27FC236}">
                        <a16:creationId xmlns:a16="http://schemas.microsoft.com/office/drawing/2014/main" id="{FDB7BDEA-7908-6AAB-16D8-1C990F4CA36E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926503"/>
                    <a:ext cx="75947" cy="0"/>
                  </a:xfrm>
                  <a:prstGeom prst="line">
                    <a:avLst/>
                  </a:prstGeom>
                  <a:solidFill>
                    <a:sysClr val="window" lastClr="FFFFFF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452" name="Rechte verbindingslijn 451">
                    <a:extLst>
                      <a:ext uri="{FF2B5EF4-FFF2-40B4-BE49-F238E27FC236}">
                        <a16:creationId xmlns:a16="http://schemas.microsoft.com/office/drawing/2014/main" id="{26C38EAE-67CE-EF1F-5B4B-ECE6CFD5ED71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893359"/>
                    <a:ext cx="75947" cy="0"/>
                  </a:xfrm>
                  <a:prstGeom prst="line">
                    <a:avLst/>
                  </a:prstGeom>
                  <a:solidFill>
                    <a:sysClr val="window" lastClr="FFFFFF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453" name="Rechte verbindingslijn 452">
                    <a:extLst>
                      <a:ext uri="{FF2B5EF4-FFF2-40B4-BE49-F238E27FC236}">
                        <a16:creationId xmlns:a16="http://schemas.microsoft.com/office/drawing/2014/main" id="{235E3082-8A51-0149-7B67-79F3F0453214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860215"/>
                    <a:ext cx="75947" cy="0"/>
                  </a:xfrm>
                  <a:prstGeom prst="line">
                    <a:avLst/>
                  </a:prstGeom>
                  <a:solidFill>
                    <a:sysClr val="window" lastClr="FFFFFF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</p:grpSp>
            <p:sp>
              <p:nvSpPr>
                <p:cNvPr id="448" name="Pijl: rechts 371">
                  <a:extLst>
                    <a:ext uri="{FF2B5EF4-FFF2-40B4-BE49-F238E27FC236}">
                      <a16:creationId xmlns:a16="http://schemas.microsoft.com/office/drawing/2014/main" id="{1CDCDEF6-0F17-770B-615D-4B796B6EF636}"/>
                    </a:ext>
                  </a:extLst>
                </p:cNvPr>
                <p:cNvSpPr/>
                <p:nvPr userDrawn="1"/>
              </p:nvSpPr>
              <p:spPr>
                <a:xfrm>
                  <a:off x="-2866744" y="858737"/>
                  <a:ext cx="70676" cy="67902"/>
                </a:xfrm>
                <a:prstGeom prst="rightArrow">
                  <a:avLst>
                    <a:gd name="adj1" fmla="val 25329"/>
                    <a:gd name="adj2" fmla="val 63628"/>
                  </a:avLst>
                </a:prstGeom>
                <a:solidFill>
                  <a:srgbClr val="4A7DB1"/>
                </a:solidFill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10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211F26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endParaRPr>
                </a:p>
              </p:txBody>
            </p:sp>
          </p:grpSp>
          <p:grpSp>
            <p:nvGrpSpPr>
              <p:cNvPr id="53" name="Groep 52">
                <a:extLst>
                  <a:ext uri="{FF2B5EF4-FFF2-40B4-BE49-F238E27FC236}">
                    <a16:creationId xmlns:a16="http://schemas.microsoft.com/office/drawing/2014/main" id="{B2D800C4-AEB1-C313-E440-6E5ECAD875BF}"/>
                  </a:ext>
                </a:extLst>
              </p:cNvPr>
              <p:cNvGrpSpPr/>
              <p:nvPr userDrawn="1"/>
            </p:nvGrpSpPr>
            <p:grpSpPr>
              <a:xfrm>
                <a:off x="-2916763" y="460171"/>
                <a:ext cx="268738" cy="248381"/>
                <a:chOff x="-2916763" y="460171"/>
                <a:chExt cx="268738" cy="248381"/>
              </a:xfrm>
            </p:grpSpPr>
            <p:sp>
              <p:nvSpPr>
                <p:cNvPr id="54" name="Rechthoek 53">
                  <a:extLst>
                    <a:ext uri="{FF2B5EF4-FFF2-40B4-BE49-F238E27FC236}">
                      <a16:creationId xmlns:a16="http://schemas.microsoft.com/office/drawing/2014/main" id="{41374A1C-79EE-1423-B7E3-D7DB4C0898B2}"/>
                    </a:ext>
                  </a:extLst>
                </p:cNvPr>
                <p:cNvSpPr/>
                <p:nvPr userDrawn="1"/>
              </p:nvSpPr>
              <p:spPr>
                <a:xfrm>
                  <a:off x="-2916763" y="460171"/>
                  <a:ext cx="268738" cy="248381"/>
                </a:xfrm>
                <a:prstGeom prst="rect">
                  <a:avLst/>
                </a:prstGeom>
                <a:solidFill>
                  <a:srgbClr val="FFFFFF"/>
                </a:solidFill>
                <a:ln w="3175" cap="flat" cmpd="sng" algn="ctr">
                  <a:solidFill>
                    <a:srgbClr val="DADADA"/>
                  </a:solidFill>
                  <a:prstDash val="solid"/>
                  <a:miter lim="800000"/>
                </a:ln>
                <a:effectLst/>
              </p:spPr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105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211F26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endParaRPr>
                </a:p>
              </p:txBody>
            </p:sp>
            <p:grpSp>
              <p:nvGrpSpPr>
                <p:cNvPr id="55" name="Groep 54">
                  <a:extLst>
                    <a:ext uri="{FF2B5EF4-FFF2-40B4-BE49-F238E27FC236}">
                      <a16:creationId xmlns:a16="http://schemas.microsoft.com/office/drawing/2014/main" id="{55AA83D7-B3AB-C3E0-0AD6-9F4F4266197C}"/>
                    </a:ext>
                  </a:extLst>
                </p:cNvPr>
                <p:cNvGrpSpPr/>
                <p:nvPr userDrawn="1"/>
              </p:nvGrpSpPr>
              <p:grpSpPr>
                <a:xfrm>
                  <a:off x="-2866744" y="518074"/>
                  <a:ext cx="168701" cy="132575"/>
                  <a:chOff x="-2866744" y="518074"/>
                  <a:chExt cx="168701" cy="132575"/>
                </a:xfrm>
              </p:grpSpPr>
              <p:cxnSp>
                <p:nvCxnSpPr>
                  <p:cNvPr id="57" name="Rechte verbindingslijn 56">
                    <a:extLst>
                      <a:ext uri="{FF2B5EF4-FFF2-40B4-BE49-F238E27FC236}">
                        <a16:creationId xmlns:a16="http://schemas.microsoft.com/office/drawing/2014/main" id="{DB3CF2D2-9212-B49C-5907-CE67A472C31A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866744" y="518074"/>
                    <a:ext cx="168701" cy="0"/>
                  </a:xfrm>
                  <a:prstGeom prst="line">
                    <a:avLst/>
                  </a:prstGeom>
                  <a:solidFill>
                    <a:sysClr val="window" lastClr="FFFFFF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58" name="Rechte verbindingslijn 57">
                    <a:extLst>
                      <a:ext uri="{FF2B5EF4-FFF2-40B4-BE49-F238E27FC236}">
                        <a16:creationId xmlns:a16="http://schemas.microsoft.com/office/drawing/2014/main" id="{58F84D3A-0B4C-53D6-C4A3-958251659926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866744" y="650649"/>
                    <a:ext cx="168701" cy="0"/>
                  </a:xfrm>
                  <a:prstGeom prst="line">
                    <a:avLst/>
                  </a:prstGeom>
                  <a:solidFill>
                    <a:sysClr val="window" lastClr="FFFFFF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59" name="Rechte verbindingslijn 58">
                    <a:extLst>
                      <a:ext uri="{FF2B5EF4-FFF2-40B4-BE49-F238E27FC236}">
                        <a16:creationId xmlns:a16="http://schemas.microsoft.com/office/drawing/2014/main" id="{B58EB630-EB81-DF5F-B937-5109B3792FA0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617506"/>
                    <a:ext cx="75947" cy="0"/>
                  </a:xfrm>
                  <a:prstGeom prst="line">
                    <a:avLst/>
                  </a:prstGeom>
                  <a:solidFill>
                    <a:sysClr val="window" lastClr="FFFFFF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60" name="Rechte verbindingslijn 59">
                    <a:extLst>
                      <a:ext uri="{FF2B5EF4-FFF2-40B4-BE49-F238E27FC236}">
                        <a16:creationId xmlns:a16="http://schemas.microsoft.com/office/drawing/2014/main" id="{B29F33C2-F359-4E06-A891-A4D2D82825EF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584362"/>
                    <a:ext cx="75947" cy="0"/>
                  </a:xfrm>
                  <a:prstGeom prst="line">
                    <a:avLst/>
                  </a:prstGeom>
                  <a:solidFill>
                    <a:sysClr val="window" lastClr="FFFFFF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61" name="Rechte verbindingslijn 60">
                    <a:extLst>
                      <a:ext uri="{FF2B5EF4-FFF2-40B4-BE49-F238E27FC236}">
                        <a16:creationId xmlns:a16="http://schemas.microsoft.com/office/drawing/2014/main" id="{FF4FBCB5-99C5-335E-9373-D672788EECF8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551218"/>
                    <a:ext cx="75947" cy="0"/>
                  </a:xfrm>
                  <a:prstGeom prst="line">
                    <a:avLst/>
                  </a:prstGeom>
                  <a:solidFill>
                    <a:sysClr val="window" lastClr="FFFFFF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</p:grpSp>
            <p:sp>
              <p:nvSpPr>
                <p:cNvPr id="56" name="Pijl: rechts 363">
                  <a:extLst>
                    <a:ext uri="{FF2B5EF4-FFF2-40B4-BE49-F238E27FC236}">
                      <a16:creationId xmlns:a16="http://schemas.microsoft.com/office/drawing/2014/main" id="{377126CF-608A-BF2B-5D4F-B11192F8167D}"/>
                    </a:ext>
                  </a:extLst>
                </p:cNvPr>
                <p:cNvSpPr/>
                <p:nvPr userDrawn="1"/>
              </p:nvSpPr>
              <p:spPr>
                <a:xfrm flipH="1">
                  <a:off x="-2866744" y="549740"/>
                  <a:ext cx="70676" cy="67902"/>
                </a:xfrm>
                <a:prstGeom prst="rightArrow">
                  <a:avLst>
                    <a:gd name="adj1" fmla="val 25329"/>
                    <a:gd name="adj2" fmla="val 63628"/>
                  </a:avLst>
                </a:prstGeom>
                <a:solidFill>
                  <a:srgbClr val="4A7DB1"/>
                </a:solidFill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10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211F26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endParaRPr>
                </a:p>
              </p:txBody>
            </p:sp>
          </p:grpSp>
        </p:grpSp>
        <p:grpSp>
          <p:nvGrpSpPr>
            <p:cNvPr id="38" name="Groep 37">
              <a:extLst>
                <a:ext uri="{FF2B5EF4-FFF2-40B4-BE49-F238E27FC236}">
                  <a16:creationId xmlns:a16="http://schemas.microsoft.com/office/drawing/2014/main" id="{C238A6AE-CA78-1960-AD62-0E789FB0F793}"/>
                </a:ext>
              </a:extLst>
            </p:cNvPr>
            <p:cNvGrpSpPr/>
            <p:nvPr userDrawn="1"/>
          </p:nvGrpSpPr>
          <p:grpSpPr>
            <a:xfrm>
              <a:off x="-938434" y="4663037"/>
              <a:ext cx="627798" cy="576693"/>
              <a:chOff x="-1753862" y="6112775"/>
              <a:chExt cx="759635" cy="697798"/>
            </a:xfrm>
          </p:grpSpPr>
          <p:grpSp>
            <p:nvGrpSpPr>
              <p:cNvPr id="39" name="Inspireren">
                <a:extLst>
                  <a:ext uri="{FF2B5EF4-FFF2-40B4-BE49-F238E27FC236}">
                    <a16:creationId xmlns:a16="http://schemas.microsoft.com/office/drawing/2014/main" id="{378ED303-A5BF-CCDF-DD02-C962B9FEBE80}"/>
                  </a:ext>
                </a:extLst>
              </p:cNvPr>
              <p:cNvGrpSpPr>
                <a:grpSpLocks noChangeAspect="1"/>
              </p:cNvGrpSpPr>
              <p:nvPr userDrawn="1"/>
            </p:nvGrpSpPr>
            <p:grpSpPr bwMode="auto">
              <a:xfrm>
                <a:off x="-1484858" y="6112775"/>
                <a:ext cx="205431" cy="293286"/>
                <a:chOff x="4768" y="2783"/>
                <a:chExt cx="788" cy="1125"/>
              </a:xfrm>
              <a:gradFill>
                <a:gsLst>
                  <a:gs pos="0">
                    <a:srgbClr val="9D9FA1"/>
                  </a:gs>
                  <a:gs pos="70000">
                    <a:srgbClr val="211F26"/>
                  </a:gs>
                </a:gsLst>
                <a:lin ang="2700000" scaled="0"/>
              </a:gradFill>
            </p:grpSpPr>
            <p:sp>
              <p:nvSpPr>
                <p:cNvPr id="41" name="Freeform 12">
                  <a:extLst>
                    <a:ext uri="{FF2B5EF4-FFF2-40B4-BE49-F238E27FC236}">
                      <a16:creationId xmlns:a16="http://schemas.microsoft.com/office/drawing/2014/main" id="{6E63ECFD-D859-EEFA-EF73-D2A397C00EC4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001" y="3186"/>
                  <a:ext cx="319" cy="288"/>
                </a:xfrm>
                <a:custGeom>
                  <a:avLst/>
                  <a:gdLst>
                    <a:gd name="T0" fmla="*/ 220 w 319"/>
                    <a:gd name="T1" fmla="*/ 288 h 288"/>
                    <a:gd name="T2" fmla="*/ 107 w 319"/>
                    <a:gd name="T3" fmla="*/ 288 h 288"/>
                    <a:gd name="T4" fmla="*/ 0 w 319"/>
                    <a:gd name="T5" fmla="*/ 0 h 288"/>
                    <a:gd name="T6" fmla="*/ 319 w 319"/>
                    <a:gd name="T7" fmla="*/ 0 h 288"/>
                    <a:gd name="T8" fmla="*/ 220 w 319"/>
                    <a:gd name="T9" fmla="*/ 288 h 28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9" h="288">
                      <a:moveTo>
                        <a:pt x="220" y="288"/>
                      </a:moveTo>
                      <a:lnTo>
                        <a:pt x="107" y="288"/>
                      </a:lnTo>
                      <a:lnTo>
                        <a:pt x="0" y="0"/>
                      </a:lnTo>
                      <a:lnTo>
                        <a:pt x="319" y="0"/>
                      </a:lnTo>
                      <a:lnTo>
                        <a:pt x="220" y="288"/>
                      </a:lnTo>
                      <a:close/>
                    </a:path>
                  </a:pathLst>
                </a:custGeom>
                <a:solidFill>
                  <a:srgbClr val="1FF524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95469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3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211F26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42" name="Freeform 13">
                  <a:extLst>
                    <a:ext uri="{FF2B5EF4-FFF2-40B4-BE49-F238E27FC236}">
                      <a16:creationId xmlns:a16="http://schemas.microsoft.com/office/drawing/2014/main" id="{05A369A6-39C8-95CE-F645-4D5BFEF08524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022" y="3796"/>
                  <a:ext cx="282" cy="112"/>
                </a:xfrm>
                <a:custGeom>
                  <a:avLst/>
                  <a:gdLst>
                    <a:gd name="T0" fmla="*/ 229 w 251"/>
                    <a:gd name="T1" fmla="*/ 70 h 100"/>
                    <a:gd name="T2" fmla="*/ 229 w 251"/>
                    <a:gd name="T3" fmla="*/ 69 h 100"/>
                    <a:gd name="T4" fmla="*/ 251 w 251"/>
                    <a:gd name="T5" fmla="*/ 0 h 100"/>
                    <a:gd name="T6" fmla="*/ 0 w 251"/>
                    <a:gd name="T7" fmla="*/ 0 h 100"/>
                    <a:gd name="T8" fmla="*/ 22 w 251"/>
                    <a:gd name="T9" fmla="*/ 69 h 100"/>
                    <a:gd name="T10" fmla="*/ 63 w 251"/>
                    <a:gd name="T11" fmla="*/ 100 h 100"/>
                    <a:gd name="T12" fmla="*/ 188 w 251"/>
                    <a:gd name="T13" fmla="*/ 100 h 100"/>
                    <a:gd name="T14" fmla="*/ 229 w 251"/>
                    <a:gd name="T15" fmla="*/ 71 h 100"/>
                    <a:gd name="T16" fmla="*/ 229 w 251"/>
                    <a:gd name="T17" fmla="*/ 71 h 100"/>
                    <a:gd name="T18" fmla="*/ 229 w 251"/>
                    <a:gd name="T19" fmla="*/ 70 h 1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251" h="100">
                      <a:moveTo>
                        <a:pt x="229" y="70"/>
                      </a:moveTo>
                      <a:cubicBezTo>
                        <a:pt x="229" y="70"/>
                        <a:pt x="229" y="69"/>
                        <a:pt x="229" y="69"/>
                      </a:cubicBezTo>
                      <a:cubicBezTo>
                        <a:pt x="251" y="0"/>
                        <a:pt x="251" y="0"/>
                        <a:pt x="251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22" y="69"/>
                        <a:pt x="22" y="69"/>
                        <a:pt x="22" y="69"/>
                      </a:cubicBezTo>
                      <a:cubicBezTo>
                        <a:pt x="27" y="87"/>
                        <a:pt x="44" y="100"/>
                        <a:pt x="63" y="100"/>
                      </a:cubicBezTo>
                      <a:cubicBezTo>
                        <a:pt x="188" y="100"/>
                        <a:pt x="188" y="100"/>
                        <a:pt x="188" y="100"/>
                      </a:cubicBezTo>
                      <a:cubicBezTo>
                        <a:pt x="207" y="100"/>
                        <a:pt x="223" y="88"/>
                        <a:pt x="229" y="71"/>
                      </a:cubicBezTo>
                      <a:cubicBezTo>
                        <a:pt x="229" y="71"/>
                        <a:pt x="229" y="71"/>
                        <a:pt x="229" y="71"/>
                      </a:cubicBezTo>
                      <a:lnTo>
                        <a:pt x="229" y="7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95469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3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211F26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43" name="Freeform 14">
                  <a:extLst>
                    <a:ext uri="{FF2B5EF4-FFF2-40B4-BE49-F238E27FC236}">
                      <a16:creationId xmlns:a16="http://schemas.microsoft.com/office/drawing/2014/main" id="{53C1A9A1-9AA1-9983-B263-FE7D3AB2C3E1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4768" y="2783"/>
                  <a:ext cx="788" cy="966"/>
                </a:xfrm>
                <a:custGeom>
                  <a:avLst/>
                  <a:gdLst>
                    <a:gd name="T0" fmla="*/ 351 w 702"/>
                    <a:gd name="T1" fmla="*/ 0 h 860"/>
                    <a:gd name="T2" fmla="*/ 0 w 702"/>
                    <a:gd name="T3" fmla="*/ 351 h 860"/>
                    <a:gd name="T4" fmla="*/ 134 w 702"/>
                    <a:gd name="T5" fmla="*/ 627 h 860"/>
                    <a:gd name="T6" fmla="*/ 165 w 702"/>
                    <a:gd name="T7" fmla="*/ 718 h 860"/>
                    <a:gd name="T8" fmla="*/ 266 w 702"/>
                    <a:gd name="T9" fmla="*/ 718 h 860"/>
                    <a:gd name="T10" fmla="*/ 266 w 702"/>
                    <a:gd name="T11" fmla="*/ 718 h 860"/>
                    <a:gd name="T12" fmla="*/ 434 w 702"/>
                    <a:gd name="T13" fmla="*/ 718 h 860"/>
                    <a:gd name="T14" fmla="*/ 419 w 702"/>
                    <a:gd name="T15" fmla="*/ 760 h 860"/>
                    <a:gd name="T16" fmla="*/ 284 w 702"/>
                    <a:gd name="T17" fmla="*/ 760 h 860"/>
                    <a:gd name="T18" fmla="*/ 284 w 702"/>
                    <a:gd name="T19" fmla="*/ 760 h 860"/>
                    <a:gd name="T20" fmla="*/ 179 w 702"/>
                    <a:gd name="T21" fmla="*/ 760 h 860"/>
                    <a:gd name="T22" fmla="*/ 212 w 702"/>
                    <a:gd name="T23" fmla="*/ 860 h 860"/>
                    <a:gd name="T24" fmla="*/ 212 w 702"/>
                    <a:gd name="T25" fmla="*/ 860 h 860"/>
                    <a:gd name="T26" fmla="*/ 216 w 702"/>
                    <a:gd name="T27" fmla="*/ 860 h 860"/>
                    <a:gd name="T28" fmla="*/ 488 w 702"/>
                    <a:gd name="T29" fmla="*/ 860 h 860"/>
                    <a:gd name="T30" fmla="*/ 491 w 702"/>
                    <a:gd name="T31" fmla="*/ 860 h 860"/>
                    <a:gd name="T32" fmla="*/ 570 w 702"/>
                    <a:gd name="T33" fmla="*/ 625 h 860"/>
                    <a:gd name="T34" fmla="*/ 702 w 702"/>
                    <a:gd name="T35" fmla="*/ 351 h 860"/>
                    <a:gd name="T36" fmla="*/ 351 w 702"/>
                    <a:gd name="T37" fmla="*/ 0 h 860"/>
                    <a:gd name="T38" fmla="*/ 587 w 702"/>
                    <a:gd name="T39" fmla="*/ 438 h 860"/>
                    <a:gd name="T40" fmla="*/ 485 w 702"/>
                    <a:gd name="T41" fmla="*/ 563 h 860"/>
                    <a:gd name="T42" fmla="*/ 454 w 702"/>
                    <a:gd name="T43" fmla="*/ 658 h 860"/>
                    <a:gd name="T44" fmla="*/ 250 w 702"/>
                    <a:gd name="T45" fmla="*/ 658 h 860"/>
                    <a:gd name="T46" fmla="*/ 219 w 702"/>
                    <a:gd name="T47" fmla="*/ 565 h 860"/>
                    <a:gd name="T48" fmla="*/ 115 w 702"/>
                    <a:gd name="T49" fmla="*/ 439 h 860"/>
                    <a:gd name="T50" fmla="*/ 99 w 702"/>
                    <a:gd name="T51" fmla="*/ 351 h 860"/>
                    <a:gd name="T52" fmla="*/ 351 w 702"/>
                    <a:gd name="T53" fmla="*/ 99 h 860"/>
                    <a:gd name="T54" fmla="*/ 603 w 702"/>
                    <a:gd name="T55" fmla="*/ 351 h 860"/>
                    <a:gd name="T56" fmla="*/ 587 w 702"/>
                    <a:gd name="T57" fmla="*/ 438 h 86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</a:cxnLst>
                  <a:rect l="0" t="0" r="r" b="b"/>
                  <a:pathLst>
                    <a:path w="702" h="860">
                      <a:moveTo>
                        <a:pt x="351" y="0"/>
                      </a:moveTo>
                      <a:cubicBezTo>
                        <a:pt x="157" y="0"/>
                        <a:pt x="0" y="157"/>
                        <a:pt x="0" y="351"/>
                      </a:cubicBezTo>
                      <a:cubicBezTo>
                        <a:pt x="0" y="463"/>
                        <a:pt x="52" y="562"/>
                        <a:pt x="134" y="627"/>
                      </a:cubicBezTo>
                      <a:cubicBezTo>
                        <a:pt x="165" y="718"/>
                        <a:pt x="165" y="718"/>
                        <a:pt x="165" y="718"/>
                      </a:cubicBezTo>
                      <a:cubicBezTo>
                        <a:pt x="266" y="718"/>
                        <a:pt x="266" y="718"/>
                        <a:pt x="266" y="718"/>
                      </a:cubicBezTo>
                      <a:cubicBezTo>
                        <a:pt x="266" y="718"/>
                        <a:pt x="266" y="718"/>
                        <a:pt x="266" y="718"/>
                      </a:cubicBezTo>
                      <a:cubicBezTo>
                        <a:pt x="434" y="718"/>
                        <a:pt x="434" y="718"/>
                        <a:pt x="434" y="718"/>
                      </a:cubicBezTo>
                      <a:cubicBezTo>
                        <a:pt x="419" y="760"/>
                        <a:pt x="419" y="760"/>
                        <a:pt x="419" y="760"/>
                      </a:cubicBezTo>
                      <a:cubicBezTo>
                        <a:pt x="284" y="760"/>
                        <a:pt x="284" y="760"/>
                        <a:pt x="284" y="760"/>
                      </a:cubicBezTo>
                      <a:cubicBezTo>
                        <a:pt x="284" y="760"/>
                        <a:pt x="284" y="760"/>
                        <a:pt x="284" y="760"/>
                      </a:cubicBezTo>
                      <a:cubicBezTo>
                        <a:pt x="179" y="760"/>
                        <a:pt x="179" y="760"/>
                        <a:pt x="179" y="760"/>
                      </a:cubicBezTo>
                      <a:cubicBezTo>
                        <a:pt x="212" y="860"/>
                        <a:pt x="212" y="860"/>
                        <a:pt x="212" y="860"/>
                      </a:cubicBezTo>
                      <a:cubicBezTo>
                        <a:pt x="212" y="860"/>
                        <a:pt x="212" y="860"/>
                        <a:pt x="212" y="860"/>
                      </a:cubicBezTo>
                      <a:cubicBezTo>
                        <a:pt x="216" y="860"/>
                        <a:pt x="216" y="860"/>
                        <a:pt x="216" y="860"/>
                      </a:cubicBezTo>
                      <a:cubicBezTo>
                        <a:pt x="488" y="860"/>
                        <a:pt x="488" y="860"/>
                        <a:pt x="488" y="860"/>
                      </a:cubicBezTo>
                      <a:cubicBezTo>
                        <a:pt x="491" y="860"/>
                        <a:pt x="491" y="860"/>
                        <a:pt x="491" y="860"/>
                      </a:cubicBezTo>
                      <a:cubicBezTo>
                        <a:pt x="570" y="625"/>
                        <a:pt x="570" y="625"/>
                        <a:pt x="570" y="625"/>
                      </a:cubicBezTo>
                      <a:cubicBezTo>
                        <a:pt x="651" y="560"/>
                        <a:pt x="702" y="461"/>
                        <a:pt x="702" y="351"/>
                      </a:cubicBezTo>
                      <a:cubicBezTo>
                        <a:pt x="702" y="157"/>
                        <a:pt x="545" y="0"/>
                        <a:pt x="351" y="0"/>
                      </a:cubicBezTo>
                      <a:close/>
                      <a:moveTo>
                        <a:pt x="587" y="438"/>
                      </a:moveTo>
                      <a:cubicBezTo>
                        <a:pt x="568" y="490"/>
                        <a:pt x="531" y="534"/>
                        <a:pt x="485" y="563"/>
                      </a:cubicBezTo>
                      <a:cubicBezTo>
                        <a:pt x="454" y="658"/>
                        <a:pt x="454" y="658"/>
                        <a:pt x="454" y="658"/>
                      </a:cubicBezTo>
                      <a:cubicBezTo>
                        <a:pt x="250" y="658"/>
                        <a:pt x="250" y="658"/>
                        <a:pt x="250" y="658"/>
                      </a:cubicBezTo>
                      <a:cubicBezTo>
                        <a:pt x="219" y="565"/>
                        <a:pt x="219" y="565"/>
                        <a:pt x="219" y="565"/>
                      </a:cubicBezTo>
                      <a:cubicBezTo>
                        <a:pt x="172" y="536"/>
                        <a:pt x="135" y="491"/>
                        <a:pt x="115" y="439"/>
                      </a:cubicBezTo>
                      <a:cubicBezTo>
                        <a:pt x="105" y="411"/>
                        <a:pt x="99" y="382"/>
                        <a:pt x="99" y="351"/>
                      </a:cubicBezTo>
                      <a:cubicBezTo>
                        <a:pt x="99" y="212"/>
                        <a:pt x="212" y="99"/>
                        <a:pt x="351" y="99"/>
                      </a:cubicBezTo>
                      <a:cubicBezTo>
                        <a:pt x="490" y="99"/>
                        <a:pt x="603" y="212"/>
                        <a:pt x="603" y="351"/>
                      </a:cubicBezTo>
                      <a:cubicBezTo>
                        <a:pt x="603" y="381"/>
                        <a:pt x="597" y="411"/>
                        <a:pt x="587" y="438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95469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3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211F26"/>
                    </a:solidFill>
                    <a:effectLst/>
                    <a:uLnTx/>
                    <a:uFillTx/>
                  </a:endParaRPr>
                </a:p>
              </p:txBody>
            </p:sp>
          </p:grpSp>
          <p:sp>
            <p:nvSpPr>
              <p:cNvPr id="40" name="Tekstvak 39">
                <a:extLst>
                  <a:ext uri="{FF2B5EF4-FFF2-40B4-BE49-F238E27FC236}">
                    <a16:creationId xmlns:a16="http://schemas.microsoft.com/office/drawing/2014/main" id="{9FB4FB80-0638-73A6-8D3E-9A4D3AF379A3}"/>
                  </a:ext>
                </a:extLst>
              </p:cNvPr>
              <p:cNvSpPr txBox="1"/>
              <p:nvPr userDrawn="1"/>
            </p:nvSpPr>
            <p:spPr>
              <a:xfrm>
                <a:off x="-1753862" y="6420664"/>
                <a:ext cx="759635" cy="389909"/>
              </a:xfrm>
              <a:prstGeom prst="rect">
                <a:avLst/>
              </a:prstGeom>
              <a:noFill/>
            </p:spPr>
            <p:txBody>
              <a:bodyPr wrap="square" lIns="0" tIns="0" rIns="0" bIns="0" rtlCol="0" anchor="ctr">
                <a:no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l-NL" sz="10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211F26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Support &amp;</a:t>
                </a:r>
                <a:br>
                  <a:rPr kumimoji="0" lang="nl-NL" sz="10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211F26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</a:br>
                <a:r>
                  <a:rPr kumimoji="0" lang="nl-NL" sz="10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211F26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Inspiratie</a:t>
                </a:r>
              </a:p>
            </p:txBody>
          </p:sp>
        </p:grpSp>
      </p:grpSp>
      <p:grpSp>
        <p:nvGrpSpPr>
          <p:cNvPr id="544" name="Groep 543">
            <a:extLst>
              <a:ext uri="{FF2B5EF4-FFF2-40B4-BE49-F238E27FC236}">
                <a16:creationId xmlns:a16="http://schemas.microsoft.com/office/drawing/2014/main" id="{2F02BDFB-0939-BC23-E0C1-5CA47704D743}"/>
              </a:ext>
            </a:extLst>
          </p:cNvPr>
          <p:cNvGrpSpPr/>
          <p:nvPr userDrawn="1"/>
        </p:nvGrpSpPr>
        <p:grpSpPr>
          <a:xfrm>
            <a:off x="12383711" y="-2269"/>
            <a:ext cx="3693386" cy="5017340"/>
            <a:chOff x="-3798153" y="-2269"/>
            <a:chExt cx="3693386" cy="5017340"/>
          </a:xfrm>
        </p:grpSpPr>
        <p:sp>
          <p:nvSpPr>
            <p:cNvPr id="545" name="Rechthoek 544">
              <a:extLst>
                <a:ext uri="{FF2B5EF4-FFF2-40B4-BE49-F238E27FC236}">
                  <a16:creationId xmlns:a16="http://schemas.microsoft.com/office/drawing/2014/main" id="{A1E4D68E-971F-AC38-8465-9BCC47701645}"/>
                </a:ext>
              </a:extLst>
            </p:cNvPr>
            <p:cNvSpPr/>
            <p:nvPr userDrawn="1"/>
          </p:nvSpPr>
          <p:spPr>
            <a:xfrm>
              <a:off x="-3798153" y="-2269"/>
              <a:ext cx="3593091" cy="4269469"/>
            </a:xfrm>
            <a:prstGeom prst="rect">
              <a:avLst/>
            </a:prstGeom>
            <a:solidFill>
              <a:srgbClr val="FFFFFF"/>
            </a:solidFill>
            <a:ln w="6350" cap="flat" cmpd="sng" algn="ctr">
              <a:solidFill>
                <a:srgbClr val="ECECEC"/>
              </a:solidFill>
              <a:prstDash val="solid"/>
              <a:miter lim="800000"/>
            </a:ln>
            <a:effectLst/>
          </p:spPr>
          <p:txBody>
            <a:bodyPr rot="0" spcFirstLastPara="0" vertOverflow="overflow" horzOverflow="overflow" vert="horz" wrap="square" lIns="180000" tIns="144000" rIns="180000" bIns="14400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400" b="1" i="0" u="none" strike="noStrike" kern="0" cap="all" spc="0" normalizeH="0" baseline="0" noProof="0">
                  <a:ln>
                    <a:noFill/>
                  </a:ln>
                  <a:solidFill>
                    <a:srgbClr val="211F26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Afbeelding invoegen/opmaken</a:t>
              </a:r>
            </a:p>
          </p:txBody>
        </p:sp>
        <p:sp>
          <p:nvSpPr>
            <p:cNvPr id="546" name="Ovaal 545">
              <a:extLst>
                <a:ext uri="{FF2B5EF4-FFF2-40B4-BE49-F238E27FC236}">
                  <a16:creationId xmlns:a16="http://schemas.microsoft.com/office/drawing/2014/main" id="{E80D35FC-EF62-9136-ADA8-CBE05EC110F1}"/>
                </a:ext>
              </a:extLst>
            </p:cNvPr>
            <p:cNvSpPr/>
            <p:nvPr userDrawn="1"/>
          </p:nvSpPr>
          <p:spPr>
            <a:xfrm>
              <a:off x="-3615575" y="463056"/>
              <a:ext cx="180000" cy="180000"/>
            </a:xfrm>
            <a:prstGeom prst="ellipse">
              <a:avLst/>
            </a:prstGeom>
            <a:solidFill>
              <a:srgbClr val="211F26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1</a:t>
              </a:r>
            </a:p>
          </p:txBody>
        </p:sp>
        <p:sp>
          <p:nvSpPr>
            <p:cNvPr id="547" name="Rechthoek 546">
              <a:extLst>
                <a:ext uri="{FF2B5EF4-FFF2-40B4-BE49-F238E27FC236}">
                  <a16:creationId xmlns:a16="http://schemas.microsoft.com/office/drawing/2014/main" id="{A885D8FD-5995-79E3-ACED-00AB9E769113}"/>
                </a:ext>
              </a:extLst>
            </p:cNvPr>
            <p:cNvSpPr/>
            <p:nvPr userDrawn="1"/>
          </p:nvSpPr>
          <p:spPr>
            <a:xfrm>
              <a:off x="-3331403" y="463056"/>
              <a:ext cx="2962706" cy="668152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Wanneer nodig, verwijder de bestaande afbeelding d.m.v. de </a:t>
              </a:r>
              <a:r>
                <a:rPr kumimoji="0" lang="nl-NL" sz="12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‘Backspace toets’</a:t>
              </a: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. Selecteer het afbeeldingskader, ga naar de tab </a:t>
              </a:r>
              <a:r>
                <a:rPr kumimoji="0" lang="nl-NL" sz="12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‘Slidebuilder'</a:t>
              </a: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 en klik op de knop </a:t>
              </a:r>
              <a:r>
                <a:rPr kumimoji="0" lang="nl-NL" sz="12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'Afbeeldingen’</a:t>
              </a:r>
              <a:endParaRPr kumimoji="0" lang="nl-NL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548" name="Ovaal 547">
              <a:extLst>
                <a:ext uri="{FF2B5EF4-FFF2-40B4-BE49-F238E27FC236}">
                  <a16:creationId xmlns:a16="http://schemas.microsoft.com/office/drawing/2014/main" id="{61BEABFF-E7C9-66D9-04A9-468B0A4B2EB8}"/>
                </a:ext>
              </a:extLst>
            </p:cNvPr>
            <p:cNvSpPr/>
            <p:nvPr userDrawn="1"/>
          </p:nvSpPr>
          <p:spPr>
            <a:xfrm>
              <a:off x="-3615575" y="2631667"/>
              <a:ext cx="180000" cy="180000"/>
            </a:xfrm>
            <a:prstGeom prst="ellipse">
              <a:avLst/>
            </a:prstGeom>
            <a:solidFill>
              <a:srgbClr val="211F26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3</a:t>
              </a:r>
            </a:p>
          </p:txBody>
        </p:sp>
        <p:sp>
          <p:nvSpPr>
            <p:cNvPr id="549" name="Rechthoek 548">
              <a:extLst>
                <a:ext uri="{FF2B5EF4-FFF2-40B4-BE49-F238E27FC236}">
                  <a16:creationId xmlns:a16="http://schemas.microsoft.com/office/drawing/2014/main" id="{D38F9F95-9B59-FDE5-B829-EE5175E5CA6E}"/>
                </a:ext>
              </a:extLst>
            </p:cNvPr>
            <p:cNvSpPr/>
            <p:nvPr userDrawn="1"/>
          </p:nvSpPr>
          <p:spPr>
            <a:xfrm>
              <a:off x="-3331404" y="2631667"/>
              <a:ext cx="3008779" cy="820954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Om de afbeelding te schalen of bij te snijden, ga naar de tab </a:t>
              </a:r>
              <a:r>
                <a:rPr kumimoji="0" lang="nl-NL" sz="12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‘Hulpmiddelen voor afbeeldingen - Opmaak’</a:t>
              </a: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 en klik op de knop </a:t>
              </a:r>
              <a:r>
                <a:rPr kumimoji="0" lang="nl-NL" sz="12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‘Bijsnijden’</a:t>
              </a: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. Schaal met de bolletjes de afbeelding en met de hoekjes het afbeeldingskader.</a:t>
              </a:r>
            </a:p>
          </p:txBody>
        </p:sp>
        <p:grpSp>
          <p:nvGrpSpPr>
            <p:cNvPr id="550" name="Groep 549">
              <a:extLst>
                <a:ext uri="{FF2B5EF4-FFF2-40B4-BE49-F238E27FC236}">
                  <a16:creationId xmlns:a16="http://schemas.microsoft.com/office/drawing/2014/main" id="{50EC7542-DD9B-7BDA-15FC-76AC84F316C7}"/>
                </a:ext>
              </a:extLst>
            </p:cNvPr>
            <p:cNvGrpSpPr/>
            <p:nvPr userDrawn="1"/>
          </p:nvGrpSpPr>
          <p:grpSpPr>
            <a:xfrm>
              <a:off x="-3798153" y="4055375"/>
              <a:ext cx="3693386" cy="959696"/>
              <a:chOff x="-3786437" y="6163468"/>
              <a:chExt cx="3693386" cy="959696"/>
            </a:xfrm>
          </p:grpSpPr>
          <p:sp>
            <p:nvSpPr>
              <p:cNvPr id="130" name="Rechthoek 129">
                <a:extLst>
                  <a:ext uri="{FF2B5EF4-FFF2-40B4-BE49-F238E27FC236}">
                    <a16:creationId xmlns:a16="http://schemas.microsoft.com/office/drawing/2014/main" id="{C01B452C-FE03-6319-3AED-4B7B4F0819BA}"/>
                  </a:ext>
                </a:extLst>
              </p:cNvPr>
              <p:cNvSpPr/>
              <p:nvPr userDrawn="1"/>
            </p:nvSpPr>
            <p:spPr>
              <a:xfrm>
                <a:off x="-3786437" y="6295164"/>
                <a:ext cx="3593637" cy="828000"/>
              </a:xfrm>
              <a:prstGeom prst="rect">
                <a:avLst/>
              </a:prstGeom>
              <a:solidFill>
                <a:srgbClr val="ECECEC"/>
              </a:solidFill>
              <a:ln w="6350" cap="flat" cmpd="sng" algn="ctr">
                <a:solidFill>
                  <a:srgbClr val="ECECEC"/>
                </a:solidFill>
                <a:prstDash val="solid"/>
                <a:miter lim="800000"/>
              </a:ln>
              <a:effectLst/>
            </p:spPr>
            <p:txBody>
              <a:bodyPr rot="0" spcFirstLastPara="0" vertOverflow="overflow" horzOverflow="overflow" vert="horz" wrap="square" lIns="180000" tIns="144000" rIns="180000" bIns="14400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l-NL" sz="1200" b="1" i="0" u="none" strike="noStrike" kern="0" cap="all" spc="0" normalizeH="0" baseline="0" noProof="0" dirty="0">
                    <a:ln>
                      <a:noFill/>
                    </a:ln>
                    <a:solidFill>
                      <a:srgbClr val="211F26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MEER WETEN?</a:t>
                </a:r>
                <a:br>
                  <a:rPr kumimoji="0" lang="nl-NL" sz="1200" b="1" i="0" u="none" strike="noStrike" kern="0" cap="all" spc="0" normalizeH="0" baseline="0" noProof="0" dirty="0">
                    <a:ln>
                      <a:noFill/>
                    </a:ln>
                    <a:solidFill>
                      <a:srgbClr val="211F26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</a:br>
                <a:r>
                  <a:rPr kumimoji="0" lang="nl-NL" sz="12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211F26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Ga naar de tab</a:t>
                </a:r>
                <a:r>
                  <a:rPr kumimoji="0" lang="nl-NL" sz="1200" b="1" i="0" u="none" strike="noStrike" kern="0" cap="all" spc="0" normalizeH="0" baseline="0" noProof="0" dirty="0">
                    <a:ln>
                      <a:noFill/>
                    </a:ln>
                    <a:solidFill>
                      <a:srgbClr val="211F26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 'SLIDEBUILDER’ </a:t>
                </a:r>
                <a:r>
                  <a:rPr kumimoji="0" lang="nl-NL" sz="12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211F26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en klik</a:t>
                </a:r>
                <a:br>
                  <a:rPr kumimoji="0" lang="nl-NL" sz="12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211F26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</a:br>
                <a:r>
                  <a:rPr kumimoji="0" lang="nl-NL" sz="12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211F26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op de knop </a:t>
                </a:r>
                <a:r>
                  <a:rPr kumimoji="0" lang="nl-NL" sz="1200" b="1" i="0" u="none" strike="noStrike" kern="0" cap="all" spc="0" normalizeH="0" baseline="0" noProof="0" dirty="0">
                    <a:ln>
                      <a:noFill/>
                    </a:ln>
                    <a:solidFill>
                      <a:srgbClr val="211F26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'Support &amp; Inspiratie'</a:t>
                </a:r>
              </a:p>
            </p:txBody>
          </p:sp>
          <p:grpSp>
            <p:nvGrpSpPr>
              <p:cNvPr id="131" name="ICOON_info">
                <a:extLst>
                  <a:ext uri="{FF2B5EF4-FFF2-40B4-BE49-F238E27FC236}">
                    <a16:creationId xmlns:a16="http://schemas.microsoft.com/office/drawing/2014/main" id="{B873CFA4-EF27-B473-3F3F-092D13CD27A2}"/>
                  </a:ext>
                </a:extLst>
              </p:cNvPr>
              <p:cNvGrpSpPr/>
              <p:nvPr userDrawn="1"/>
            </p:nvGrpSpPr>
            <p:grpSpPr>
              <a:xfrm>
                <a:off x="-376736" y="6163468"/>
                <a:ext cx="283685" cy="283685"/>
                <a:chOff x="-510741" y="5913713"/>
                <a:chExt cx="267555" cy="267555"/>
              </a:xfrm>
            </p:grpSpPr>
            <p:sp>
              <p:nvSpPr>
                <p:cNvPr id="138" name="Ovaal 137">
                  <a:extLst>
                    <a:ext uri="{FF2B5EF4-FFF2-40B4-BE49-F238E27FC236}">
                      <a16:creationId xmlns:a16="http://schemas.microsoft.com/office/drawing/2014/main" id="{4B7110F7-F60E-E0AB-1655-70D75EFDE444}"/>
                    </a:ext>
                  </a:extLst>
                </p:cNvPr>
                <p:cNvSpPr/>
                <p:nvPr userDrawn="1"/>
              </p:nvSpPr>
              <p:spPr>
                <a:xfrm>
                  <a:off x="-491853" y="5932072"/>
                  <a:ext cx="230835" cy="230835"/>
                </a:xfrm>
                <a:prstGeom prst="ellipse">
                  <a:avLst/>
                </a:prstGeom>
                <a:solidFill>
                  <a:srgbClr val="211F26"/>
                </a:solidFill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ot="0" spcFirstLastPara="0" vertOverflow="overflow" horzOverflow="overflow" vert="horz" wrap="square" lIns="180000" tIns="180000" rIns="180000" bIns="18000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lvl="0" indent="0" algn="ctr" defTabSz="914400" eaLnBrk="1" fontAlgn="auto" latinLnBrk="0" hangingPunct="1">
                    <a:lnSpc>
                      <a:spcPct val="90000"/>
                    </a:lnSpc>
                    <a:spcBef>
                      <a:spcPts val="600"/>
                    </a:spcBef>
                    <a:spcAft>
                      <a:spcPts val="60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1600" b="0" i="0" u="none" strike="noStrike" kern="0" cap="all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139" name="Graphic 163" descr="Informatie">
                  <a:extLst>
                    <a:ext uri="{FF2B5EF4-FFF2-40B4-BE49-F238E27FC236}">
                      <a16:creationId xmlns:a16="http://schemas.microsoft.com/office/drawing/2014/main" id="{796A030C-92A3-2940-DBB0-F934E2F05716}"/>
                    </a:ext>
                  </a:extLst>
                </p:cNvPr>
                <p:cNvSpPr/>
                <p:nvPr/>
              </p:nvSpPr>
              <p:spPr>
                <a:xfrm>
                  <a:off x="-510741" y="5913713"/>
                  <a:ext cx="267555" cy="267555"/>
                </a:xfrm>
                <a:custGeom>
                  <a:avLst/>
                  <a:gdLst>
                    <a:gd name="connsiteX0" fmla="*/ 145860 w 291719"/>
                    <a:gd name="connsiteY0" fmla="*/ 0 h 291719"/>
                    <a:gd name="connsiteX1" fmla="*/ 0 w 291719"/>
                    <a:gd name="connsiteY1" fmla="*/ 145860 h 291719"/>
                    <a:gd name="connsiteX2" fmla="*/ 145860 w 291719"/>
                    <a:gd name="connsiteY2" fmla="*/ 291720 h 291719"/>
                    <a:gd name="connsiteX3" fmla="*/ 291720 w 291719"/>
                    <a:gd name="connsiteY3" fmla="*/ 145860 h 291719"/>
                    <a:gd name="connsiteX4" fmla="*/ 145860 w 291719"/>
                    <a:gd name="connsiteY4" fmla="*/ 0 h 291719"/>
                    <a:gd name="connsiteX5" fmla="*/ 138183 w 291719"/>
                    <a:gd name="connsiteY5" fmla="*/ 38384 h 291719"/>
                    <a:gd name="connsiteX6" fmla="*/ 157375 w 291719"/>
                    <a:gd name="connsiteY6" fmla="*/ 57576 h 291719"/>
                    <a:gd name="connsiteX7" fmla="*/ 138183 w 291719"/>
                    <a:gd name="connsiteY7" fmla="*/ 76768 h 291719"/>
                    <a:gd name="connsiteX8" fmla="*/ 118991 w 291719"/>
                    <a:gd name="connsiteY8" fmla="*/ 57576 h 291719"/>
                    <a:gd name="connsiteX9" fmla="*/ 138183 w 291719"/>
                    <a:gd name="connsiteY9" fmla="*/ 38384 h 291719"/>
                    <a:gd name="connsiteX10" fmla="*/ 184244 w 291719"/>
                    <a:gd name="connsiteY10" fmla="*/ 253336 h 291719"/>
                    <a:gd name="connsiteX11" fmla="*/ 107476 w 291719"/>
                    <a:gd name="connsiteY11" fmla="*/ 253336 h 291719"/>
                    <a:gd name="connsiteX12" fmla="*/ 107476 w 291719"/>
                    <a:gd name="connsiteY12" fmla="*/ 230305 h 291719"/>
                    <a:gd name="connsiteX13" fmla="*/ 134345 w 291719"/>
                    <a:gd name="connsiteY13" fmla="*/ 230305 h 291719"/>
                    <a:gd name="connsiteX14" fmla="*/ 134345 w 291719"/>
                    <a:gd name="connsiteY14" fmla="*/ 115153 h 291719"/>
                    <a:gd name="connsiteX15" fmla="*/ 111314 w 291719"/>
                    <a:gd name="connsiteY15" fmla="*/ 115153 h 291719"/>
                    <a:gd name="connsiteX16" fmla="*/ 111314 w 291719"/>
                    <a:gd name="connsiteY16" fmla="*/ 92122 h 291719"/>
                    <a:gd name="connsiteX17" fmla="*/ 157375 w 291719"/>
                    <a:gd name="connsiteY17" fmla="*/ 92122 h 291719"/>
                    <a:gd name="connsiteX18" fmla="*/ 157375 w 291719"/>
                    <a:gd name="connsiteY18" fmla="*/ 115153 h 291719"/>
                    <a:gd name="connsiteX19" fmla="*/ 157375 w 291719"/>
                    <a:gd name="connsiteY19" fmla="*/ 230305 h 291719"/>
                    <a:gd name="connsiteX20" fmla="*/ 184244 w 291719"/>
                    <a:gd name="connsiteY20" fmla="*/ 230305 h 291719"/>
                    <a:gd name="connsiteX21" fmla="*/ 184244 w 291719"/>
                    <a:gd name="connsiteY21" fmla="*/ 253336 h 29171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</a:cxnLst>
                  <a:rect l="l" t="t" r="r" b="b"/>
                  <a:pathLst>
                    <a:path w="291719" h="291719">
                      <a:moveTo>
                        <a:pt x="145860" y="0"/>
                      </a:moveTo>
                      <a:cubicBezTo>
                        <a:pt x="65253" y="0"/>
                        <a:pt x="0" y="65253"/>
                        <a:pt x="0" y="145860"/>
                      </a:cubicBezTo>
                      <a:cubicBezTo>
                        <a:pt x="0" y="226467"/>
                        <a:pt x="65253" y="291720"/>
                        <a:pt x="145860" y="291720"/>
                      </a:cubicBezTo>
                      <a:cubicBezTo>
                        <a:pt x="226467" y="291720"/>
                        <a:pt x="291720" y="226467"/>
                        <a:pt x="291720" y="145860"/>
                      </a:cubicBezTo>
                      <a:cubicBezTo>
                        <a:pt x="291720" y="65253"/>
                        <a:pt x="226467" y="0"/>
                        <a:pt x="145860" y="0"/>
                      </a:cubicBezTo>
                      <a:close/>
                      <a:moveTo>
                        <a:pt x="138183" y="38384"/>
                      </a:moveTo>
                      <a:cubicBezTo>
                        <a:pt x="148931" y="38384"/>
                        <a:pt x="157375" y="46829"/>
                        <a:pt x="157375" y="57576"/>
                      </a:cubicBezTo>
                      <a:cubicBezTo>
                        <a:pt x="157375" y="68324"/>
                        <a:pt x="148931" y="76768"/>
                        <a:pt x="138183" y="76768"/>
                      </a:cubicBezTo>
                      <a:cubicBezTo>
                        <a:pt x="127435" y="76768"/>
                        <a:pt x="118991" y="68324"/>
                        <a:pt x="118991" y="57576"/>
                      </a:cubicBezTo>
                      <a:cubicBezTo>
                        <a:pt x="118991" y="46829"/>
                        <a:pt x="127435" y="38384"/>
                        <a:pt x="138183" y="38384"/>
                      </a:cubicBezTo>
                      <a:close/>
                      <a:moveTo>
                        <a:pt x="184244" y="253336"/>
                      </a:moveTo>
                      <a:lnTo>
                        <a:pt x="107476" y="253336"/>
                      </a:lnTo>
                      <a:lnTo>
                        <a:pt x="107476" y="230305"/>
                      </a:lnTo>
                      <a:lnTo>
                        <a:pt x="134345" y="230305"/>
                      </a:lnTo>
                      <a:lnTo>
                        <a:pt x="134345" y="115153"/>
                      </a:lnTo>
                      <a:lnTo>
                        <a:pt x="111314" y="115153"/>
                      </a:lnTo>
                      <a:lnTo>
                        <a:pt x="111314" y="92122"/>
                      </a:lnTo>
                      <a:lnTo>
                        <a:pt x="157375" y="92122"/>
                      </a:lnTo>
                      <a:lnTo>
                        <a:pt x="157375" y="115153"/>
                      </a:lnTo>
                      <a:lnTo>
                        <a:pt x="157375" y="230305"/>
                      </a:lnTo>
                      <a:lnTo>
                        <a:pt x="184244" y="230305"/>
                      </a:lnTo>
                      <a:lnTo>
                        <a:pt x="184244" y="253336"/>
                      </a:lnTo>
                      <a:close/>
                    </a:path>
                  </a:pathLst>
                </a:custGeom>
                <a:solidFill>
                  <a:srgbClr val="1FF524"/>
                </a:solidFill>
                <a:ln w="3770" cap="flat">
                  <a:noFill/>
                  <a:prstDash val="solid"/>
                  <a:miter/>
                </a:ln>
              </p:spPr>
              <p:txBody>
                <a:bodyPr rtlCol="0" anchor="ctr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2000" b="0" i="0" u="none" strike="noStrike" kern="0" cap="none" spc="0" normalizeH="0" baseline="0" noProof="0">
                    <a:ln>
                      <a:noFill/>
                    </a:ln>
                    <a:solidFill>
                      <a:srgbClr val="211F26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</p:grpSp>
          <p:grpSp>
            <p:nvGrpSpPr>
              <p:cNvPr id="132" name="Groep 131">
                <a:extLst>
                  <a:ext uri="{FF2B5EF4-FFF2-40B4-BE49-F238E27FC236}">
                    <a16:creationId xmlns:a16="http://schemas.microsoft.com/office/drawing/2014/main" id="{DAE88131-1EC4-0048-8BC4-A7024AF8EABE}"/>
                  </a:ext>
                </a:extLst>
              </p:cNvPr>
              <p:cNvGrpSpPr/>
              <p:nvPr userDrawn="1"/>
            </p:nvGrpSpPr>
            <p:grpSpPr>
              <a:xfrm>
                <a:off x="-938434" y="6420818"/>
                <a:ext cx="627798" cy="576693"/>
                <a:chOff x="-938434" y="4570310"/>
                <a:chExt cx="627798" cy="576693"/>
              </a:xfrm>
            </p:grpSpPr>
            <p:grpSp>
              <p:nvGrpSpPr>
                <p:cNvPr id="133" name="Inspireren">
                  <a:extLst>
                    <a:ext uri="{FF2B5EF4-FFF2-40B4-BE49-F238E27FC236}">
                      <a16:creationId xmlns:a16="http://schemas.microsoft.com/office/drawing/2014/main" id="{FF803C84-7305-5F5B-30FE-6EE4A3E087E5}"/>
                    </a:ext>
                  </a:extLst>
                </p:cNvPr>
                <p:cNvGrpSpPr>
                  <a:grpSpLocks noChangeAspect="1"/>
                </p:cNvGrpSpPr>
                <p:nvPr userDrawn="1"/>
              </p:nvGrpSpPr>
              <p:grpSpPr bwMode="auto">
                <a:xfrm>
                  <a:off x="-716116" y="4570310"/>
                  <a:ext cx="169778" cy="242385"/>
                  <a:chOff x="4768" y="2783"/>
                  <a:chExt cx="788" cy="1125"/>
                </a:xfrm>
                <a:gradFill>
                  <a:gsLst>
                    <a:gs pos="0">
                      <a:srgbClr val="9D9FA1"/>
                    </a:gs>
                    <a:gs pos="70000">
                      <a:srgbClr val="211F26"/>
                    </a:gs>
                  </a:gsLst>
                  <a:lin ang="2700000" scaled="0"/>
                </a:gradFill>
              </p:grpSpPr>
              <p:sp>
                <p:nvSpPr>
                  <p:cNvPr id="135" name="Freeform 12">
                    <a:extLst>
                      <a:ext uri="{FF2B5EF4-FFF2-40B4-BE49-F238E27FC236}">
                        <a16:creationId xmlns:a16="http://schemas.microsoft.com/office/drawing/2014/main" id="{C8D87C02-CFAC-8BAB-1979-B3A232CC4848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5001" y="3186"/>
                    <a:ext cx="319" cy="288"/>
                  </a:xfrm>
                  <a:custGeom>
                    <a:avLst/>
                    <a:gdLst>
                      <a:gd name="T0" fmla="*/ 220 w 319"/>
                      <a:gd name="T1" fmla="*/ 288 h 288"/>
                      <a:gd name="T2" fmla="*/ 107 w 319"/>
                      <a:gd name="T3" fmla="*/ 288 h 288"/>
                      <a:gd name="T4" fmla="*/ 0 w 319"/>
                      <a:gd name="T5" fmla="*/ 0 h 288"/>
                      <a:gd name="T6" fmla="*/ 319 w 319"/>
                      <a:gd name="T7" fmla="*/ 0 h 288"/>
                      <a:gd name="T8" fmla="*/ 220 w 319"/>
                      <a:gd name="T9" fmla="*/ 288 h 28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319" h="288">
                        <a:moveTo>
                          <a:pt x="220" y="288"/>
                        </a:moveTo>
                        <a:lnTo>
                          <a:pt x="107" y="288"/>
                        </a:lnTo>
                        <a:lnTo>
                          <a:pt x="0" y="0"/>
                        </a:lnTo>
                        <a:lnTo>
                          <a:pt x="319" y="0"/>
                        </a:lnTo>
                        <a:lnTo>
                          <a:pt x="220" y="288"/>
                        </a:lnTo>
                        <a:close/>
                      </a:path>
                    </a:pathLst>
                  </a:custGeom>
                  <a:solidFill>
                    <a:srgbClr val="1FF524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defTabSz="995469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nl-NL" sz="3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211F26"/>
                      </a:solidFill>
                      <a:effectLst/>
                      <a:uLnTx/>
                      <a:uFillTx/>
                    </a:endParaRPr>
                  </a:p>
                </p:txBody>
              </p:sp>
              <p:sp>
                <p:nvSpPr>
                  <p:cNvPr id="136" name="Freeform 13">
                    <a:extLst>
                      <a:ext uri="{FF2B5EF4-FFF2-40B4-BE49-F238E27FC236}">
                        <a16:creationId xmlns:a16="http://schemas.microsoft.com/office/drawing/2014/main" id="{ECDC65AA-4480-618A-3375-B0DC9D59D64A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5022" y="3796"/>
                    <a:ext cx="282" cy="112"/>
                  </a:xfrm>
                  <a:custGeom>
                    <a:avLst/>
                    <a:gdLst>
                      <a:gd name="T0" fmla="*/ 229 w 251"/>
                      <a:gd name="T1" fmla="*/ 70 h 100"/>
                      <a:gd name="T2" fmla="*/ 229 w 251"/>
                      <a:gd name="T3" fmla="*/ 69 h 100"/>
                      <a:gd name="T4" fmla="*/ 251 w 251"/>
                      <a:gd name="T5" fmla="*/ 0 h 100"/>
                      <a:gd name="T6" fmla="*/ 0 w 251"/>
                      <a:gd name="T7" fmla="*/ 0 h 100"/>
                      <a:gd name="T8" fmla="*/ 22 w 251"/>
                      <a:gd name="T9" fmla="*/ 69 h 100"/>
                      <a:gd name="T10" fmla="*/ 63 w 251"/>
                      <a:gd name="T11" fmla="*/ 100 h 100"/>
                      <a:gd name="T12" fmla="*/ 188 w 251"/>
                      <a:gd name="T13" fmla="*/ 100 h 100"/>
                      <a:gd name="T14" fmla="*/ 229 w 251"/>
                      <a:gd name="T15" fmla="*/ 71 h 100"/>
                      <a:gd name="T16" fmla="*/ 229 w 251"/>
                      <a:gd name="T17" fmla="*/ 71 h 100"/>
                      <a:gd name="T18" fmla="*/ 229 w 251"/>
                      <a:gd name="T19" fmla="*/ 70 h 10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</a:cxnLst>
                    <a:rect l="0" t="0" r="r" b="b"/>
                    <a:pathLst>
                      <a:path w="251" h="100">
                        <a:moveTo>
                          <a:pt x="229" y="70"/>
                        </a:moveTo>
                        <a:cubicBezTo>
                          <a:pt x="229" y="70"/>
                          <a:pt x="229" y="69"/>
                          <a:pt x="229" y="69"/>
                        </a:cubicBezTo>
                        <a:cubicBezTo>
                          <a:pt x="251" y="0"/>
                          <a:pt x="251" y="0"/>
                          <a:pt x="251" y="0"/>
                        </a:cubicBezTo>
                        <a:cubicBezTo>
                          <a:pt x="0" y="0"/>
                          <a:pt x="0" y="0"/>
                          <a:pt x="0" y="0"/>
                        </a:cubicBezTo>
                        <a:cubicBezTo>
                          <a:pt x="22" y="69"/>
                          <a:pt x="22" y="69"/>
                          <a:pt x="22" y="69"/>
                        </a:cubicBezTo>
                        <a:cubicBezTo>
                          <a:pt x="27" y="87"/>
                          <a:pt x="44" y="100"/>
                          <a:pt x="63" y="100"/>
                        </a:cubicBezTo>
                        <a:cubicBezTo>
                          <a:pt x="188" y="100"/>
                          <a:pt x="188" y="100"/>
                          <a:pt x="188" y="100"/>
                        </a:cubicBezTo>
                        <a:cubicBezTo>
                          <a:pt x="207" y="100"/>
                          <a:pt x="223" y="88"/>
                          <a:pt x="229" y="71"/>
                        </a:cubicBezTo>
                        <a:cubicBezTo>
                          <a:pt x="229" y="71"/>
                          <a:pt x="229" y="71"/>
                          <a:pt x="229" y="71"/>
                        </a:cubicBezTo>
                        <a:lnTo>
                          <a:pt x="229" y="70"/>
                        </a:ln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defTabSz="995469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nl-NL" sz="3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211F26"/>
                      </a:solidFill>
                      <a:effectLst/>
                      <a:uLnTx/>
                      <a:uFillTx/>
                    </a:endParaRPr>
                  </a:p>
                </p:txBody>
              </p:sp>
              <p:sp>
                <p:nvSpPr>
                  <p:cNvPr id="137" name="Freeform 14">
                    <a:extLst>
                      <a:ext uri="{FF2B5EF4-FFF2-40B4-BE49-F238E27FC236}">
                        <a16:creationId xmlns:a16="http://schemas.microsoft.com/office/drawing/2014/main" id="{98240C8D-9980-23B0-5F1B-89B8446021AF}"/>
                      </a:ext>
                    </a:extLst>
                  </p:cNvPr>
                  <p:cNvSpPr>
                    <a:spLocks noEditPoints="1"/>
                  </p:cNvSpPr>
                  <p:nvPr/>
                </p:nvSpPr>
                <p:spPr bwMode="auto">
                  <a:xfrm>
                    <a:off x="4768" y="2783"/>
                    <a:ext cx="788" cy="966"/>
                  </a:xfrm>
                  <a:custGeom>
                    <a:avLst/>
                    <a:gdLst>
                      <a:gd name="T0" fmla="*/ 351 w 702"/>
                      <a:gd name="T1" fmla="*/ 0 h 860"/>
                      <a:gd name="T2" fmla="*/ 0 w 702"/>
                      <a:gd name="T3" fmla="*/ 351 h 860"/>
                      <a:gd name="T4" fmla="*/ 134 w 702"/>
                      <a:gd name="T5" fmla="*/ 627 h 860"/>
                      <a:gd name="T6" fmla="*/ 165 w 702"/>
                      <a:gd name="T7" fmla="*/ 718 h 860"/>
                      <a:gd name="T8" fmla="*/ 266 w 702"/>
                      <a:gd name="T9" fmla="*/ 718 h 860"/>
                      <a:gd name="T10" fmla="*/ 266 w 702"/>
                      <a:gd name="T11" fmla="*/ 718 h 860"/>
                      <a:gd name="T12" fmla="*/ 434 w 702"/>
                      <a:gd name="T13" fmla="*/ 718 h 860"/>
                      <a:gd name="T14" fmla="*/ 419 w 702"/>
                      <a:gd name="T15" fmla="*/ 760 h 860"/>
                      <a:gd name="T16" fmla="*/ 284 w 702"/>
                      <a:gd name="T17" fmla="*/ 760 h 860"/>
                      <a:gd name="T18" fmla="*/ 284 w 702"/>
                      <a:gd name="T19" fmla="*/ 760 h 860"/>
                      <a:gd name="T20" fmla="*/ 179 w 702"/>
                      <a:gd name="T21" fmla="*/ 760 h 860"/>
                      <a:gd name="T22" fmla="*/ 212 w 702"/>
                      <a:gd name="T23" fmla="*/ 860 h 860"/>
                      <a:gd name="T24" fmla="*/ 212 w 702"/>
                      <a:gd name="T25" fmla="*/ 860 h 860"/>
                      <a:gd name="T26" fmla="*/ 216 w 702"/>
                      <a:gd name="T27" fmla="*/ 860 h 860"/>
                      <a:gd name="T28" fmla="*/ 488 w 702"/>
                      <a:gd name="T29" fmla="*/ 860 h 860"/>
                      <a:gd name="T30" fmla="*/ 491 w 702"/>
                      <a:gd name="T31" fmla="*/ 860 h 860"/>
                      <a:gd name="T32" fmla="*/ 570 w 702"/>
                      <a:gd name="T33" fmla="*/ 625 h 860"/>
                      <a:gd name="T34" fmla="*/ 702 w 702"/>
                      <a:gd name="T35" fmla="*/ 351 h 860"/>
                      <a:gd name="T36" fmla="*/ 351 w 702"/>
                      <a:gd name="T37" fmla="*/ 0 h 860"/>
                      <a:gd name="T38" fmla="*/ 587 w 702"/>
                      <a:gd name="T39" fmla="*/ 438 h 860"/>
                      <a:gd name="T40" fmla="*/ 485 w 702"/>
                      <a:gd name="T41" fmla="*/ 563 h 860"/>
                      <a:gd name="T42" fmla="*/ 454 w 702"/>
                      <a:gd name="T43" fmla="*/ 658 h 860"/>
                      <a:gd name="T44" fmla="*/ 250 w 702"/>
                      <a:gd name="T45" fmla="*/ 658 h 860"/>
                      <a:gd name="T46" fmla="*/ 219 w 702"/>
                      <a:gd name="T47" fmla="*/ 565 h 860"/>
                      <a:gd name="T48" fmla="*/ 115 w 702"/>
                      <a:gd name="T49" fmla="*/ 439 h 860"/>
                      <a:gd name="T50" fmla="*/ 99 w 702"/>
                      <a:gd name="T51" fmla="*/ 351 h 860"/>
                      <a:gd name="T52" fmla="*/ 351 w 702"/>
                      <a:gd name="T53" fmla="*/ 99 h 860"/>
                      <a:gd name="T54" fmla="*/ 603 w 702"/>
                      <a:gd name="T55" fmla="*/ 351 h 860"/>
                      <a:gd name="T56" fmla="*/ 587 w 702"/>
                      <a:gd name="T57" fmla="*/ 438 h 86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</a:cxnLst>
                    <a:rect l="0" t="0" r="r" b="b"/>
                    <a:pathLst>
                      <a:path w="702" h="860">
                        <a:moveTo>
                          <a:pt x="351" y="0"/>
                        </a:moveTo>
                        <a:cubicBezTo>
                          <a:pt x="157" y="0"/>
                          <a:pt x="0" y="157"/>
                          <a:pt x="0" y="351"/>
                        </a:cubicBezTo>
                        <a:cubicBezTo>
                          <a:pt x="0" y="463"/>
                          <a:pt x="52" y="562"/>
                          <a:pt x="134" y="627"/>
                        </a:cubicBezTo>
                        <a:cubicBezTo>
                          <a:pt x="165" y="718"/>
                          <a:pt x="165" y="718"/>
                          <a:pt x="165" y="718"/>
                        </a:cubicBezTo>
                        <a:cubicBezTo>
                          <a:pt x="266" y="718"/>
                          <a:pt x="266" y="718"/>
                          <a:pt x="266" y="718"/>
                        </a:cubicBezTo>
                        <a:cubicBezTo>
                          <a:pt x="266" y="718"/>
                          <a:pt x="266" y="718"/>
                          <a:pt x="266" y="718"/>
                        </a:cubicBezTo>
                        <a:cubicBezTo>
                          <a:pt x="434" y="718"/>
                          <a:pt x="434" y="718"/>
                          <a:pt x="434" y="718"/>
                        </a:cubicBezTo>
                        <a:cubicBezTo>
                          <a:pt x="419" y="760"/>
                          <a:pt x="419" y="760"/>
                          <a:pt x="419" y="760"/>
                        </a:cubicBezTo>
                        <a:cubicBezTo>
                          <a:pt x="284" y="760"/>
                          <a:pt x="284" y="760"/>
                          <a:pt x="284" y="760"/>
                        </a:cubicBezTo>
                        <a:cubicBezTo>
                          <a:pt x="284" y="760"/>
                          <a:pt x="284" y="760"/>
                          <a:pt x="284" y="760"/>
                        </a:cubicBezTo>
                        <a:cubicBezTo>
                          <a:pt x="179" y="760"/>
                          <a:pt x="179" y="760"/>
                          <a:pt x="179" y="760"/>
                        </a:cubicBezTo>
                        <a:cubicBezTo>
                          <a:pt x="212" y="860"/>
                          <a:pt x="212" y="860"/>
                          <a:pt x="212" y="860"/>
                        </a:cubicBezTo>
                        <a:cubicBezTo>
                          <a:pt x="212" y="860"/>
                          <a:pt x="212" y="860"/>
                          <a:pt x="212" y="860"/>
                        </a:cubicBezTo>
                        <a:cubicBezTo>
                          <a:pt x="216" y="860"/>
                          <a:pt x="216" y="860"/>
                          <a:pt x="216" y="860"/>
                        </a:cubicBezTo>
                        <a:cubicBezTo>
                          <a:pt x="488" y="860"/>
                          <a:pt x="488" y="860"/>
                          <a:pt x="488" y="860"/>
                        </a:cubicBezTo>
                        <a:cubicBezTo>
                          <a:pt x="491" y="860"/>
                          <a:pt x="491" y="860"/>
                          <a:pt x="491" y="860"/>
                        </a:cubicBezTo>
                        <a:cubicBezTo>
                          <a:pt x="570" y="625"/>
                          <a:pt x="570" y="625"/>
                          <a:pt x="570" y="625"/>
                        </a:cubicBezTo>
                        <a:cubicBezTo>
                          <a:pt x="651" y="560"/>
                          <a:pt x="702" y="461"/>
                          <a:pt x="702" y="351"/>
                        </a:cubicBezTo>
                        <a:cubicBezTo>
                          <a:pt x="702" y="157"/>
                          <a:pt x="545" y="0"/>
                          <a:pt x="351" y="0"/>
                        </a:cubicBezTo>
                        <a:close/>
                        <a:moveTo>
                          <a:pt x="587" y="438"/>
                        </a:moveTo>
                        <a:cubicBezTo>
                          <a:pt x="568" y="490"/>
                          <a:pt x="531" y="534"/>
                          <a:pt x="485" y="563"/>
                        </a:cubicBezTo>
                        <a:cubicBezTo>
                          <a:pt x="454" y="658"/>
                          <a:pt x="454" y="658"/>
                          <a:pt x="454" y="658"/>
                        </a:cubicBezTo>
                        <a:cubicBezTo>
                          <a:pt x="250" y="658"/>
                          <a:pt x="250" y="658"/>
                          <a:pt x="250" y="658"/>
                        </a:cubicBezTo>
                        <a:cubicBezTo>
                          <a:pt x="219" y="565"/>
                          <a:pt x="219" y="565"/>
                          <a:pt x="219" y="565"/>
                        </a:cubicBezTo>
                        <a:cubicBezTo>
                          <a:pt x="172" y="536"/>
                          <a:pt x="135" y="491"/>
                          <a:pt x="115" y="439"/>
                        </a:cubicBezTo>
                        <a:cubicBezTo>
                          <a:pt x="105" y="411"/>
                          <a:pt x="99" y="382"/>
                          <a:pt x="99" y="351"/>
                        </a:cubicBezTo>
                        <a:cubicBezTo>
                          <a:pt x="99" y="212"/>
                          <a:pt x="212" y="99"/>
                          <a:pt x="351" y="99"/>
                        </a:cubicBezTo>
                        <a:cubicBezTo>
                          <a:pt x="490" y="99"/>
                          <a:pt x="603" y="212"/>
                          <a:pt x="603" y="351"/>
                        </a:cubicBezTo>
                        <a:cubicBezTo>
                          <a:pt x="603" y="381"/>
                          <a:pt x="597" y="411"/>
                          <a:pt x="587" y="438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defTabSz="995469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nl-NL" sz="3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211F26"/>
                      </a:solidFill>
                      <a:effectLst/>
                      <a:uLnTx/>
                      <a:uFillTx/>
                    </a:endParaRPr>
                  </a:p>
                </p:txBody>
              </p:sp>
            </p:grpSp>
            <p:sp>
              <p:nvSpPr>
                <p:cNvPr id="134" name="Tekstvak 133">
                  <a:extLst>
                    <a:ext uri="{FF2B5EF4-FFF2-40B4-BE49-F238E27FC236}">
                      <a16:creationId xmlns:a16="http://schemas.microsoft.com/office/drawing/2014/main" id="{DEFAB1B4-1D2F-A07F-D5EE-F7C4E48FFF3A}"/>
                    </a:ext>
                  </a:extLst>
                </p:cNvPr>
                <p:cNvSpPr txBox="1"/>
                <p:nvPr userDrawn="1"/>
              </p:nvSpPr>
              <p:spPr>
                <a:xfrm>
                  <a:off x="-938434" y="4824764"/>
                  <a:ext cx="627798" cy="322239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 anchor="ctr">
                  <a:noAutofit/>
                </a:bodyPr>
                <a:lstStyle/>
                <a:p>
                  <a:pPr marL="0" marR="0" lvl="0" indent="0" algn="ctr" defTabSz="914400" eaLnBrk="1" fontAlgn="auto" latinLnBrk="0" hangingPunct="1">
                    <a:lnSpc>
                      <a:spcPct val="90000"/>
                    </a:lnSpc>
                    <a:spcBef>
                      <a:spcPts val="600"/>
                    </a:spcBef>
                    <a:spcAft>
                      <a:spcPts val="60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nl-NL" sz="10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211F26"/>
                      </a:solidFill>
                      <a:effectLst/>
                      <a:uLnTx/>
                      <a:uFillTx/>
                      <a:latin typeface="Calibri" panose="020F0502020204030204" pitchFamily="34" charset="0"/>
                      <a:cs typeface="Calibri" panose="020F0502020204030204" pitchFamily="34" charset="0"/>
                    </a:rPr>
                    <a:t>Support &amp;</a:t>
                  </a:r>
                  <a:br>
                    <a:rPr kumimoji="0" lang="nl-NL" sz="10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211F26"/>
                      </a:solidFill>
                      <a:effectLst/>
                      <a:uLnTx/>
                      <a:uFillTx/>
                      <a:latin typeface="Calibri" panose="020F0502020204030204" pitchFamily="34" charset="0"/>
                      <a:cs typeface="Calibri" panose="020F0502020204030204" pitchFamily="34" charset="0"/>
                    </a:rPr>
                  </a:br>
                  <a:r>
                    <a:rPr kumimoji="0" lang="nl-NL" sz="10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211F26"/>
                      </a:solidFill>
                      <a:effectLst/>
                      <a:uLnTx/>
                      <a:uFillTx/>
                      <a:latin typeface="Calibri" panose="020F0502020204030204" pitchFamily="34" charset="0"/>
                      <a:cs typeface="Calibri" panose="020F0502020204030204" pitchFamily="34" charset="0"/>
                    </a:rPr>
                    <a:t>Inspiratie</a:t>
                  </a:r>
                </a:p>
              </p:txBody>
            </p:sp>
          </p:grpSp>
        </p:grpSp>
        <p:grpSp>
          <p:nvGrpSpPr>
            <p:cNvPr id="551" name="Groep 550">
              <a:extLst>
                <a:ext uri="{FF2B5EF4-FFF2-40B4-BE49-F238E27FC236}">
                  <a16:creationId xmlns:a16="http://schemas.microsoft.com/office/drawing/2014/main" id="{31FE6D39-912C-0E54-4D90-12EAAE127BEF}"/>
                </a:ext>
              </a:extLst>
            </p:cNvPr>
            <p:cNvGrpSpPr/>
            <p:nvPr userDrawn="1"/>
          </p:nvGrpSpPr>
          <p:grpSpPr>
            <a:xfrm>
              <a:off x="-3379435" y="1224714"/>
              <a:ext cx="791775" cy="406485"/>
              <a:chOff x="-3565087" y="1409294"/>
              <a:chExt cx="627469" cy="322133"/>
            </a:xfrm>
          </p:grpSpPr>
          <p:grpSp>
            <p:nvGrpSpPr>
              <p:cNvPr id="572" name="Groep 571">
                <a:extLst>
                  <a:ext uri="{FF2B5EF4-FFF2-40B4-BE49-F238E27FC236}">
                    <a16:creationId xmlns:a16="http://schemas.microsoft.com/office/drawing/2014/main" id="{9C1DD4B4-16A1-39DD-AD47-7B543359E8DB}"/>
                  </a:ext>
                </a:extLst>
              </p:cNvPr>
              <p:cNvGrpSpPr/>
              <p:nvPr userDrawn="1"/>
            </p:nvGrpSpPr>
            <p:grpSpPr>
              <a:xfrm>
                <a:off x="-3364916" y="1409294"/>
                <a:ext cx="225195" cy="195499"/>
                <a:chOff x="10307162" y="1361199"/>
                <a:chExt cx="2200275" cy="1914525"/>
              </a:xfrm>
            </p:grpSpPr>
            <p:sp>
              <p:nvSpPr>
                <p:cNvPr id="574" name="Vrije vorm: vorm 626">
                  <a:extLst>
                    <a:ext uri="{FF2B5EF4-FFF2-40B4-BE49-F238E27FC236}">
                      <a16:creationId xmlns:a16="http://schemas.microsoft.com/office/drawing/2014/main" id="{DD9FEA0F-4F56-105F-DD2F-A9FB5C06EDE1}"/>
                    </a:ext>
                  </a:extLst>
                </p:cNvPr>
                <p:cNvSpPr/>
                <p:nvPr/>
              </p:nvSpPr>
              <p:spPr>
                <a:xfrm>
                  <a:off x="10683400" y="1831734"/>
                  <a:ext cx="371475" cy="371475"/>
                </a:xfrm>
                <a:custGeom>
                  <a:avLst/>
                  <a:gdLst>
                    <a:gd name="connsiteX0" fmla="*/ 369094 w 371475"/>
                    <a:gd name="connsiteY0" fmla="*/ 188119 h 371475"/>
                    <a:gd name="connsiteX1" fmla="*/ 188119 w 371475"/>
                    <a:gd name="connsiteY1" fmla="*/ 369094 h 371475"/>
                    <a:gd name="connsiteX2" fmla="*/ 7144 w 371475"/>
                    <a:gd name="connsiteY2" fmla="*/ 188119 h 371475"/>
                    <a:gd name="connsiteX3" fmla="*/ 188119 w 371475"/>
                    <a:gd name="connsiteY3" fmla="*/ 7144 h 371475"/>
                    <a:gd name="connsiteX4" fmla="*/ 369094 w 371475"/>
                    <a:gd name="connsiteY4" fmla="*/ 188119 h 3714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371475" h="371475">
                      <a:moveTo>
                        <a:pt x="369094" y="188119"/>
                      </a:moveTo>
                      <a:cubicBezTo>
                        <a:pt x="369094" y="288068"/>
                        <a:pt x="288068" y="369094"/>
                        <a:pt x="188119" y="369094"/>
                      </a:cubicBezTo>
                      <a:cubicBezTo>
                        <a:pt x="88169" y="369094"/>
                        <a:pt x="7144" y="288068"/>
                        <a:pt x="7144" y="188119"/>
                      </a:cubicBezTo>
                      <a:cubicBezTo>
                        <a:pt x="7144" y="88169"/>
                        <a:pt x="88169" y="7144"/>
                        <a:pt x="188119" y="7144"/>
                      </a:cubicBezTo>
                      <a:cubicBezTo>
                        <a:pt x="288068" y="7144"/>
                        <a:pt x="369094" y="88169"/>
                        <a:pt x="369094" y="188119"/>
                      </a:cubicBezTo>
                      <a:close/>
                    </a:path>
                  </a:pathLst>
                </a:custGeom>
                <a:solidFill>
                  <a:srgbClr val="1FF524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defTabSz="995469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7200" b="0" i="0" u="none" strike="noStrike" kern="0" cap="none" spc="0" normalizeH="0" baseline="0" noProof="0">
                    <a:ln>
                      <a:noFill/>
                    </a:ln>
                    <a:solidFill>
                      <a:srgbClr val="211F26"/>
                    </a:solidFill>
                    <a:effectLst/>
                    <a:uLnTx/>
                    <a:uFillTx/>
                  </a:endParaRPr>
                </a:p>
              </p:txBody>
            </p:sp>
            <p:grpSp>
              <p:nvGrpSpPr>
                <p:cNvPr id="575" name="Groep 574">
                  <a:extLst>
                    <a:ext uri="{FF2B5EF4-FFF2-40B4-BE49-F238E27FC236}">
                      <a16:creationId xmlns:a16="http://schemas.microsoft.com/office/drawing/2014/main" id="{DB026A2E-7C6E-78D8-3274-D317769BDA21}"/>
                    </a:ext>
                  </a:extLst>
                </p:cNvPr>
                <p:cNvGrpSpPr/>
                <p:nvPr/>
              </p:nvGrpSpPr>
              <p:grpSpPr>
                <a:xfrm>
                  <a:off x="10307162" y="1361199"/>
                  <a:ext cx="2200275" cy="1914525"/>
                  <a:chOff x="10307162" y="1361199"/>
                  <a:chExt cx="2200275" cy="1914525"/>
                </a:xfrm>
                <a:gradFill>
                  <a:gsLst>
                    <a:gs pos="0">
                      <a:srgbClr val="9D9FA1"/>
                    </a:gs>
                    <a:gs pos="70000">
                      <a:srgbClr val="211F26"/>
                    </a:gs>
                  </a:gsLst>
                  <a:lin ang="2700000" scaled="0"/>
                </a:gradFill>
              </p:grpSpPr>
              <p:sp>
                <p:nvSpPr>
                  <p:cNvPr id="128" name="Vrije vorm: vorm 628">
                    <a:extLst>
                      <a:ext uri="{FF2B5EF4-FFF2-40B4-BE49-F238E27FC236}">
                        <a16:creationId xmlns:a16="http://schemas.microsoft.com/office/drawing/2014/main" id="{C61786A4-0B71-E8AF-01D2-DEE49C30DCFE}"/>
                      </a:ext>
                    </a:extLst>
                  </p:cNvPr>
                  <p:cNvSpPr/>
                  <p:nvPr/>
                </p:nvSpPr>
                <p:spPr>
                  <a:xfrm>
                    <a:off x="10307162" y="1361199"/>
                    <a:ext cx="2200275" cy="1914525"/>
                  </a:xfrm>
                  <a:custGeom>
                    <a:avLst/>
                    <a:gdLst>
                      <a:gd name="connsiteX0" fmla="*/ 7144 w 2200275"/>
                      <a:gd name="connsiteY0" fmla="*/ 7144 h 1914525"/>
                      <a:gd name="connsiteX1" fmla="*/ 7144 w 2200275"/>
                      <a:gd name="connsiteY1" fmla="*/ 245269 h 1914525"/>
                      <a:gd name="connsiteX2" fmla="*/ 432911 w 2200275"/>
                      <a:gd name="connsiteY2" fmla="*/ 245269 h 1914525"/>
                      <a:gd name="connsiteX3" fmla="*/ 432911 w 2200275"/>
                      <a:gd name="connsiteY3" fmla="*/ 245269 h 1914525"/>
                      <a:gd name="connsiteX4" fmla="*/ 1959769 w 2200275"/>
                      <a:gd name="connsiteY4" fmla="*/ 245269 h 1914525"/>
                      <a:gd name="connsiteX5" fmla="*/ 1959769 w 2200275"/>
                      <a:gd name="connsiteY5" fmla="*/ 1674019 h 1914525"/>
                      <a:gd name="connsiteX6" fmla="*/ 245269 w 2200275"/>
                      <a:gd name="connsiteY6" fmla="*/ 1674019 h 1914525"/>
                      <a:gd name="connsiteX7" fmla="*/ 245269 w 2200275"/>
                      <a:gd name="connsiteY7" fmla="*/ 350044 h 1914525"/>
                      <a:gd name="connsiteX8" fmla="*/ 7144 w 2200275"/>
                      <a:gd name="connsiteY8" fmla="*/ 350044 h 1914525"/>
                      <a:gd name="connsiteX9" fmla="*/ 7144 w 2200275"/>
                      <a:gd name="connsiteY9" fmla="*/ 1912144 h 1914525"/>
                      <a:gd name="connsiteX10" fmla="*/ 2197894 w 2200275"/>
                      <a:gd name="connsiteY10" fmla="*/ 1912144 h 1914525"/>
                      <a:gd name="connsiteX11" fmla="*/ 2197894 w 2200275"/>
                      <a:gd name="connsiteY11" fmla="*/ 7144 h 191452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</a:cxnLst>
                    <a:rect l="l" t="t" r="r" b="b"/>
                    <a:pathLst>
                      <a:path w="2200275" h="1914525">
                        <a:moveTo>
                          <a:pt x="7144" y="7144"/>
                        </a:moveTo>
                        <a:lnTo>
                          <a:pt x="7144" y="245269"/>
                        </a:lnTo>
                        <a:lnTo>
                          <a:pt x="432911" y="245269"/>
                        </a:lnTo>
                        <a:lnTo>
                          <a:pt x="432911" y="245269"/>
                        </a:lnTo>
                        <a:lnTo>
                          <a:pt x="1959769" y="245269"/>
                        </a:lnTo>
                        <a:lnTo>
                          <a:pt x="1959769" y="1674019"/>
                        </a:lnTo>
                        <a:lnTo>
                          <a:pt x="245269" y="1674019"/>
                        </a:lnTo>
                        <a:lnTo>
                          <a:pt x="245269" y="350044"/>
                        </a:lnTo>
                        <a:lnTo>
                          <a:pt x="7144" y="350044"/>
                        </a:lnTo>
                        <a:lnTo>
                          <a:pt x="7144" y="1912144"/>
                        </a:lnTo>
                        <a:lnTo>
                          <a:pt x="2197894" y="1912144"/>
                        </a:lnTo>
                        <a:lnTo>
                          <a:pt x="2197894" y="7144"/>
                        </a:lnTo>
                        <a:close/>
                      </a:path>
                    </a:pathLst>
                  </a:custGeom>
                  <a:grpFill/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defTabSz="995469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nl-NL" sz="7200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211F26"/>
                      </a:solidFill>
                      <a:effectLst/>
                      <a:uLnTx/>
                      <a:uFillTx/>
                    </a:endParaRPr>
                  </a:p>
                </p:txBody>
              </p:sp>
              <p:sp>
                <p:nvSpPr>
                  <p:cNvPr id="129" name="Vrije vorm: vorm 629">
                    <a:extLst>
                      <a:ext uri="{FF2B5EF4-FFF2-40B4-BE49-F238E27FC236}">
                        <a16:creationId xmlns:a16="http://schemas.microsoft.com/office/drawing/2014/main" id="{B92C7410-99FB-008C-8D97-EDD83BF12C9E}"/>
                      </a:ext>
                    </a:extLst>
                  </p:cNvPr>
                  <p:cNvSpPr/>
                  <p:nvPr/>
                </p:nvSpPr>
                <p:spPr>
                  <a:xfrm>
                    <a:off x="10682447" y="1953654"/>
                    <a:ext cx="1438275" cy="885825"/>
                  </a:xfrm>
                  <a:custGeom>
                    <a:avLst/>
                    <a:gdLst>
                      <a:gd name="connsiteX0" fmla="*/ 1070134 w 1438275"/>
                      <a:gd name="connsiteY0" fmla="*/ 7144 h 885825"/>
                      <a:gd name="connsiteX1" fmla="*/ 801529 w 1438275"/>
                      <a:gd name="connsiteY1" fmla="*/ 275749 h 885825"/>
                      <a:gd name="connsiteX2" fmla="*/ 662464 w 1438275"/>
                      <a:gd name="connsiteY2" fmla="*/ 137636 h 885825"/>
                      <a:gd name="connsiteX3" fmla="*/ 7144 w 1438275"/>
                      <a:gd name="connsiteY3" fmla="*/ 784384 h 885825"/>
                      <a:gd name="connsiteX4" fmla="*/ 108109 w 1438275"/>
                      <a:gd name="connsiteY4" fmla="*/ 885349 h 885825"/>
                      <a:gd name="connsiteX5" fmla="*/ 662464 w 1438275"/>
                      <a:gd name="connsiteY5" fmla="*/ 338614 h 885825"/>
                      <a:gd name="connsiteX6" fmla="*/ 928211 w 1438275"/>
                      <a:gd name="connsiteY6" fmla="*/ 605314 h 885825"/>
                      <a:gd name="connsiteX7" fmla="*/ 1029176 w 1438275"/>
                      <a:gd name="connsiteY7" fmla="*/ 503396 h 885825"/>
                      <a:gd name="connsiteX8" fmla="*/ 902494 w 1438275"/>
                      <a:gd name="connsiteY8" fmla="*/ 376714 h 885825"/>
                      <a:gd name="connsiteX9" fmla="*/ 1070134 w 1438275"/>
                      <a:gd name="connsiteY9" fmla="*/ 209074 h 885825"/>
                      <a:gd name="connsiteX10" fmla="*/ 1337786 w 1438275"/>
                      <a:gd name="connsiteY10" fmla="*/ 480536 h 885825"/>
                      <a:gd name="connsiteX11" fmla="*/ 1438751 w 1438275"/>
                      <a:gd name="connsiteY11" fmla="*/ 378619 h 88582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</a:cxnLst>
                    <a:rect l="l" t="t" r="r" b="b"/>
                    <a:pathLst>
                      <a:path w="1438275" h="885825">
                        <a:moveTo>
                          <a:pt x="1070134" y="7144"/>
                        </a:moveTo>
                        <a:lnTo>
                          <a:pt x="801529" y="275749"/>
                        </a:lnTo>
                        <a:lnTo>
                          <a:pt x="662464" y="137636"/>
                        </a:lnTo>
                        <a:lnTo>
                          <a:pt x="7144" y="784384"/>
                        </a:lnTo>
                        <a:lnTo>
                          <a:pt x="108109" y="885349"/>
                        </a:lnTo>
                        <a:lnTo>
                          <a:pt x="662464" y="338614"/>
                        </a:lnTo>
                        <a:lnTo>
                          <a:pt x="928211" y="605314"/>
                        </a:lnTo>
                        <a:lnTo>
                          <a:pt x="1029176" y="503396"/>
                        </a:lnTo>
                        <a:lnTo>
                          <a:pt x="902494" y="376714"/>
                        </a:lnTo>
                        <a:lnTo>
                          <a:pt x="1070134" y="209074"/>
                        </a:lnTo>
                        <a:lnTo>
                          <a:pt x="1337786" y="480536"/>
                        </a:lnTo>
                        <a:lnTo>
                          <a:pt x="1438751" y="378619"/>
                        </a:lnTo>
                        <a:close/>
                      </a:path>
                    </a:pathLst>
                  </a:custGeom>
                  <a:grpFill/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defTabSz="995469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nl-NL" sz="7200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211F26"/>
                      </a:solidFill>
                      <a:effectLst/>
                      <a:uLnTx/>
                      <a:uFillTx/>
                    </a:endParaRPr>
                  </a:p>
                </p:txBody>
              </p:sp>
            </p:grpSp>
          </p:grpSp>
          <p:sp>
            <p:nvSpPr>
              <p:cNvPr id="573" name="Tekstvak 572">
                <a:extLst>
                  <a:ext uri="{FF2B5EF4-FFF2-40B4-BE49-F238E27FC236}">
                    <a16:creationId xmlns:a16="http://schemas.microsoft.com/office/drawing/2014/main" id="{8C6E8D27-C625-DF17-15D1-9601FD41543D}"/>
                  </a:ext>
                </a:extLst>
              </p:cNvPr>
              <p:cNvSpPr txBox="1"/>
              <p:nvPr userDrawn="1"/>
            </p:nvSpPr>
            <p:spPr>
              <a:xfrm>
                <a:off x="-3565087" y="1617700"/>
                <a:ext cx="627469" cy="113727"/>
              </a:xfrm>
              <a:prstGeom prst="rect">
                <a:avLst/>
              </a:prstGeom>
              <a:noFill/>
            </p:spPr>
            <p:txBody>
              <a:bodyPr wrap="square" lIns="0" tIns="18000" rIns="0" bIns="0" rtlCol="0" anchor="t">
                <a:no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l-NL" sz="10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211F26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Afbeeldingen</a:t>
                </a:r>
              </a:p>
            </p:txBody>
          </p:sp>
        </p:grpSp>
        <p:grpSp>
          <p:nvGrpSpPr>
            <p:cNvPr id="552" name="Groep 551">
              <a:extLst>
                <a:ext uri="{FF2B5EF4-FFF2-40B4-BE49-F238E27FC236}">
                  <a16:creationId xmlns:a16="http://schemas.microsoft.com/office/drawing/2014/main" id="{9CD04387-8F1A-F196-DDC1-976101F5FFA0}"/>
                </a:ext>
              </a:extLst>
            </p:cNvPr>
            <p:cNvGrpSpPr/>
            <p:nvPr userDrawn="1"/>
          </p:nvGrpSpPr>
          <p:grpSpPr>
            <a:xfrm>
              <a:off x="-3366283" y="3571662"/>
              <a:ext cx="514284" cy="506545"/>
              <a:chOff x="12617641" y="3403239"/>
              <a:chExt cx="752963" cy="741634"/>
            </a:xfrm>
          </p:grpSpPr>
          <p:grpSp>
            <p:nvGrpSpPr>
              <p:cNvPr id="556" name="Groep 555">
                <a:extLst>
                  <a:ext uri="{FF2B5EF4-FFF2-40B4-BE49-F238E27FC236}">
                    <a16:creationId xmlns:a16="http://schemas.microsoft.com/office/drawing/2014/main" id="{4DF47376-A763-09FE-663B-7CB849835C81}"/>
                  </a:ext>
                </a:extLst>
              </p:cNvPr>
              <p:cNvGrpSpPr/>
              <p:nvPr userDrawn="1"/>
            </p:nvGrpSpPr>
            <p:grpSpPr>
              <a:xfrm>
                <a:off x="12771530" y="3403239"/>
                <a:ext cx="467176" cy="448491"/>
                <a:chOff x="12782157" y="3403239"/>
                <a:chExt cx="467176" cy="448491"/>
              </a:xfrm>
            </p:grpSpPr>
            <p:grpSp>
              <p:nvGrpSpPr>
                <p:cNvPr id="559" name="Groep 558">
                  <a:extLst>
                    <a:ext uri="{FF2B5EF4-FFF2-40B4-BE49-F238E27FC236}">
                      <a16:creationId xmlns:a16="http://schemas.microsoft.com/office/drawing/2014/main" id="{E6E5BA99-8B01-CFFE-65B1-832BCEF1D90F}"/>
                    </a:ext>
                  </a:extLst>
                </p:cNvPr>
                <p:cNvGrpSpPr/>
                <p:nvPr userDrawn="1"/>
              </p:nvGrpSpPr>
              <p:grpSpPr>
                <a:xfrm>
                  <a:off x="12782157" y="3403239"/>
                  <a:ext cx="412976" cy="396132"/>
                  <a:chOff x="13554906" y="3320109"/>
                  <a:chExt cx="443917" cy="425811"/>
                </a:xfrm>
              </p:grpSpPr>
              <p:grpSp>
                <p:nvGrpSpPr>
                  <p:cNvPr id="566" name="Groep 565">
                    <a:extLst>
                      <a:ext uri="{FF2B5EF4-FFF2-40B4-BE49-F238E27FC236}">
                        <a16:creationId xmlns:a16="http://schemas.microsoft.com/office/drawing/2014/main" id="{FE61520A-46B4-C8BA-18B0-4B573E456B83}"/>
                      </a:ext>
                    </a:extLst>
                  </p:cNvPr>
                  <p:cNvGrpSpPr/>
                  <p:nvPr userDrawn="1"/>
                </p:nvGrpSpPr>
                <p:grpSpPr>
                  <a:xfrm>
                    <a:off x="13554906" y="3320109"/>
                    <a:ext cx="443917" cy="425811"/>
                    <a:chOff x="12909684" y="1276143"/>
                    <a:chExt cx="443917" cy="425811"/>
                  </a:xfrm>
                </p:grpSpPr>
                <p:sp>
                  <p:nvSpPr>
                    <p:cNvPr id="569" name="Rechthoek 568">
                      <a:extLst>
                        <a:ext uri="{FF2B5EF4-FFF2-40B4-BE49-F238E27FC236}">
                          <a16:creationId xmlns:a16="http://schemas.microsoft.com/office/drawing/2014/main" id="{5B59F0C6-2286-76DB-6E0B-A1FA832AD7CE}"/>
                        </a:ext>
                      </a:extLst>
                    </p:cNvPr>
                    <p:cNvSpPr/>
                    <p:nvPr userDrawn="1"/>
                  </p:nvSpPr>
                  <p:spPr>
                    <a:xfrm>
                      <a:off x="12909689" y="1276143"/>
                      <a:ext cx="443912" cy="425811"/>
                    </a:xfrm>
                    <a:prstGeom prst="rect">
                      <a:avLst/>
                    </a:prstGeom>
                    <a:noFill/>
                    <a:ln w="12700" cap="flat" cmpd="sng" algn="ctr">
                      <a:solidFill>
                        <a:srgbClr val="818181"/>
                      </a:solidFill>
                      <a:prstDash val="dash"/>
                      <a:miter lim="800000"/>
                    </a:ln>
                    <a:effectLst/>
                  </p:spPr>
                  <p:txBody>
                    <a:bodyPr rot="0" spcFirstLastPara="0" vertOverflow="overflow" horzOverflow="overflow" vert="horz" wrap="square" lIns="10800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marL="0" marR="0" lvl="0" indent="0" defTabSz="914400" eaLnBrk="1" fontAlgn="auto" latinLnBrk="0" hangingPunct="1">
                        <a:lnSpc>
                          <a:spcPct val="9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nl-NL" sz="8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srgbClr val="211F26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p:txBody>
                </p:sp>
                <p:sp>
                  <p:nvSpPr>
                    <p:cNvPr id="570" name="Rechthoek 569">
                      <a:extLst>
                        <a:ext uri="{FF2B5EF4-FFF2-40B4-BE49-F238E27FC236}">
                          <a16:creationId xmlns:a16="http://schemas.microsoft.com/office/drawing/2014/main" id="{A42B38DD-8FF1-A1F9-8EE4-C30F3D915D5F}"/>
                        </a:ext>
                      </a:extLst>
                    </p:cNvPr>
                    <p:cNvSpPr/>
                    <p:nvPr userDrawn="1"/>
                  </p:nvSpPr>
                  <p:spPr>
                    <a:xfrm>
                      <a:off x="12909684" y="1276143"/>
                      <a:ext cx="261629" cy="257807"/>
                    </a:xfrm>
                    <a:prstGeom prst="rect">
                      <a:avLst/>
                    </a:prstGeom>
                    <a:solidFill>
                      <a:sysClr val="window" lastClr="FFFFFF"/>
                    </a:solidFill>
                    <a:ln w="12700" cap="flat" cmpd="sng" algn="ctr">
                      <a:solidFill>
                        <a:srgbClr val="818181"/>
                      </a:solidFill>
                      <a:prstDash val="solid"/>
                      <a:miter lim="800000"/>
                    </a:ln>
                    <a:effectLst/>
                  </p:spPr>
                  <p:txBody>
                    <a:bodyPr rot="0" spcFirstLastPara="0" vertOverflow="overflow" horzOverflow="overflow" vert="horz" wrap="square" lIns="10800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marL="0" marR="0" lvl="0" indent="0" defTabSz="914400" eaLnBrk="1" fontAlgn="auto" latinLnBrk="0" hangingPunct="1">
                        <a:lnSpc>
                          <a:spcPct val="9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nl-NL" sz="8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srgbClr val="211F26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p:txBody>
                </p:sp>
                <p:sp>
                  <p:nvSpPr>
                    <p:cNvPr id="571" name="Ovaal 570">
                      <a:extLst>
                        <a:ext uri="{FF2B5EF4-FFF2-40B4-BE49-F238E27FC236}">
                          <a16:creationId xmlns:a16="http://schemas.microsoft.com/office/drawing/2014/main" id="{3B4DC55F-8A43-5754-5335-CDF518A4E929}"/>
                        </a:ext>
                      </a:extLst>
                    </p:cNvPr>
                    <p:cNvSpPr/>
                    <p:nvPr userDrawn="1"/>
                  </p:nvSpPr>
                  <p:spPr>
                    <a:xfrm>
                      <a:off x="13069071" y="1308711"/>
                      <a:ext cx="72188" cy="72188"/>
                    </a:xfrm>
                    <a:prstGeom prst="ellipse">
                      <a:avLst/>
                    </a:prstGeom>
                    <a:solidFill>
                      <a:srgbClr val="ECC679"/>
                    </a:solidFill>
                    <a:ln w="12700" cap="flat" cmpd="sng" algn="ctr">
                      <a:noFill/>
                      <a:prstDash val="solid"/>
                      <a:miter lim="800000"/>
                    </a:ln>
                    <a:effectLst/>
                  </p:spPr>
                  <p:txBody>
                    <a:bodyPr rot="0" spcFirstLastPara="0" vert="horz" wrap="square" lIns="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nl-NL" sz="1000" b="1" i="0" u="none" strike="noStrike" kern="0" cap="none" spc="0" normalizeH="0" baseline="0" noProof="0">
                        <a:ln>
                          <a:noFill/>
                        </a:ln>
                        <a:solidFill>
                          <a:srgbClr val="211F26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p:txBody>
                </p:sp>
              </p:grpSp>
              <p:pic>
                <p:nvPicPr>
                  <p:cNvPr id="567" name="Afbeelding 566">
                    <a:extLst>
                      <a:ext uri="{FF2B5EF4-FFF2-40B4-BE49-F238E27FC236}">
                        <a16:creationId xmlns:a16="http://schemas.microsoft.com/office/drawing/2014/main" id="{B69B75D1-F8BD-150D-444A-0978899B98DA}"/>
                      </a:ext>
                    </a:extLst>
                  </p:cNvPr>
                  <p:cNvPicPr>
                    <a:picLocks noChangeAspect="1"/>
                  </p:cNvPicPr>
                  <p:nvPr userDrawn="1"/>
                </p:nvPicPr>
                <p:blipFill>
                  <a:blip r:embed="rId2">
                    <a:duotone>
                      <a:prstClr val="black"/>
                      <a:srgbClr val="4D82B8">
                        <a:tint val="45000"/>
                        <a:satMod val="400000"/>
                      </a:srgbClr>
                    </a:duotone>
                    <a:extLst>
                      <a:ext uri="{BEBA8EAE-BF5A-486C-A8C5-ECC9F3942E4B}">
                        <a14:imgProps xmlns:a14="http://schemas.microsoft.com/office/drawing/2010/main">
                          <a14:imgLayer r:embed="rId3">
                            <a14:imgEffect>
                              <a14:brightnessContrast contrast="-40000"/>
                            </a14:imgEffect>
                          </a14:imgLayer>
                        </a14:imgProps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13567296" y="3424991"/>
                    <a:ext cx="173367" cy="140220"/>
                  </a:xfrm>
                  <a:prstGeom prst="rect">
                    <a:avLst/>
                  </a:prstGeom>
                </p:spPr>
              </p:pic>
              <p:pic>
                <p:nvPicPr>
                  <p:cNvPr id="568" name="Afbeelding 567">
                    <a:extLst>
                      <a:ext uri="{FF2B5EF4-FFF2-40B4-BE49-F238E27FC236}">
                        <a16:creationId xmlns:a16="http://schemas.microsoft.com/office/drawing/2014/main" id="{D975B409-9558-7139-FF64-7A473B0E0015}"/>
                      </a:ext>
                    </a:extLst>
                  </p:cNvPr>
                  <p:cNvPicPr>
                    <a:picLocks noChangeAspect="1"/>
                  </p:cNvPicPr>
                  <p:nvPr userDrawn="1"/>
                </p:nvPicPr>
                <p:blipFill>
                  <a:blip r:embed="rId2">
                    <a:duotone>
                      <a:prstClr val="black"/>
                      <a:srgbClr val="4D82B8">
                        <a:tint val="45000"/>
                        <a:satMod val="400000"/>
                      </a:srgbClr>
                    </a:duotone>
                    <a:extLst>
                      <a:ext uri="{BEBA8EAE-BF5A-486C-A8C5-ECC9F3942E4B}">
                        <a14:imgProps xmlns:a14="http://schemas.microsoft.com/office/drawing/2010/main">
                          <a14:imgLayer r:embed="rId3">
                            <a14:imgEffect>
                              <a14:brightnessContrast contrast="-40000"/>
                            </a14:imgEffect>
                          </a14:imgLayer>
                        </a14:imgProps>
                      </a:ext>
                    </a:extLst>
                  </a:blip>
                  <a:stretch>
                    <a:fillRect/>
                  </a:stretch>
                </p:blipFill>
                <p:spPr>
                  <a:xfrm flipH="1">
                    <a:off x="13635599" y="3449265"/>
                    <a:ext cx="173367" cy="111424"/>
                  </a:xfrm>
                  <a:prstGeom prst="rect">
                    <a:avLst/>
                  </a:prstGeom>
                </p:spPr>
              </p:pic>
            </p:grpSp>
            <p:grpSp>
              <p:nvGrpSpPr>
                <p:cNvPr id="560" name="Groep 559">
                  <a:extLst>
                    <a:ext uri="{FF2B5EF4-FFF2-40B4-BE49-F238E27FC236}">
                      <a16:creationId xmlns:a16="http://schemas.microsoft.com/office/drawing/2014/main" id="{756DC130-27A7-7264-E2A5-2D2D3703BE9E}"/>
                    </a:ext>
                  </a:extLst>
                </p:cNvPr>
                <p:cNvGrpSpPr/>
                <p:nvPr userDrawn="1"/>
              </p:nvGrpSpPr>
              <p:grpSpPr>
                <a:xfrm>
                  <a:off x="13103513" y="3705268"/>
                  <a:ext cx="145820" cy="146462"/>
                  <a:chOff x="13096169" y="3602278"/>
                  <a:chExt cx="145820" cy="146462"/>
                </a:xfrm>
              </p:grpSpPr>
              <p:sp>
                <p:nvSpPr>
                  <p:cNvPr id="564" name="Rechthoek 563">
                    <a:extLst>
                      <a:ext uri="{FF2B5EF4-FFF2-40B4-BE49-F238E27FC236}">
                        <a16:creationId xmlns:a16="http://schemas.microsoft.com/office/drawing/2014/main" id="{763BE630-F194-C129-C3B1-708E4E049771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3096169" y="3602278"/>
                    <a:ext cx="145820" cy="28388"/>
                  </a:xfrm>
                  <a:prstGeom prst="rect">
                    <a:avLst/>
                  </a:prstGeom>
                  <a:solidFill>
                    <a:srgbClr val="818181"/>
                  </a:solidFill>
                  <a:ln w="12700" cap="flat" cmpd="sng" algn="ctr">
                    <a:noFill/>
                    <a:prstDash val="solid"/>
                    <a:miter lim="800000"/>
                  </a:ln>
                  <a:effectLst/>
                </p:spPr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nl-NL" sz="1000" b="1" i="0" u="none" strike="noStrike" kern="0" cap="none" spc="0" normalizeH="0" baseline="0" noProof="0">
                      <a:ln>
                        <a:noFill/>
                      </a:ln>
                      <a:solidFill>
                        <a:srgbClr val="211F26"/>
                      </a:solidFill>
                      <a:effectLst/>
                      <a:uLnTx/>
                      <a:uFillTx/>
                      <a:latin typeface="Calibri" panose="020F0502020204030204" pitchFamily="34" charset="0"/>
                      <a:ea typeface="+mn-ea"/>
                      <a:cs typeface="Calibri" panose="020F0502020204030204" pitchFamily="34" charset="0"/>
                    </a:endParaRPr>
                  </a:p>
                </p:txBody>
              </p:sp>
              <p:sp>
                <p:nvSpPr>
                  <p:cNvPr id="565" name="Rechthoek 564">
                    <a:extLst>
                      <a:ext uri="{FF2B5EF4-FFF2-40B4-BE49-F238E27FC236}">
                        <a16:creationId xmlns:a16="http://schemas.microsoft.com/office/drawing/2014/main" id="{DF0430CD-78C3-2FB0-48E9-8B0F81DA7F5B}"/>
                      </a:ext>
                    </a:extLst>
                  </p:cNvPr>
                  <p:cNvSpPr/>
                  <p:nvPr userDrawn="1"/>
                </p:nvSpPr>
                <p:spPr>
                  <a:xfrm rot="5400000">
                    <a:off x="13037453" y="3661636"/>
                    <a:ext cx="145820" cy="28388"/>
                  </a:xfrm>
                  <a:prstGeom prst="rect">
                    <a:avLst/>
                  </a:prstGeom>
                  <a:solidFill>
                    <a:srgbClr val="818181"/>
                  </a:solidFill>
                  <a:ln w="12700" cap="flat" cmpd="sng" algn="ctr">
                    <a:noFill/>
                    <a:prstDash val="solid"/>
                    <a:miter lim="800000"/>
                  </a:ln>
                  <a:effectLst/>
                </p:spPr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nl-NL" sz="1000" b="1" i="0" u="none" strike="noStrike" kern="0" cap="none" spc="0" normalizeH="0" baseline="0" noProof="0">
                      <a:ln>
                        <a:noFill/>
                      </a:ln>
                      <a:solidFill>
                        <a:srgbClr val="211F26"/>
                      </a:solidFill>
                      <a:effectLst/>
                      <a:uLnTx/>
                      <a:uFillTx/>
                      <a:latin typeface="Calibri" panose="020F0502020204030204" pitchFamily="34" charset="0"/>
                      <a:ea typeface="+mn-ea"/>
                      <a:cs typeface="Calibri" panose="020F0502020204030204" pitchFamily="34" charset="0"/>
                    </a:endParaRPr>
                  </a:p>
                </p:txBody>
              </p:sp>
            </p:grpSp>
            <p:grpSp>
              <p:nvGrpSpPr>
                <p:cNvPr id="561" name="Groep 560">
                  <a:extLst>
                    <a:ext uri="{FF2B5EF4-FFF2-40B4-BE49-F238E27FC236}">
                      <a16:creationId xmlns:a16="http://schemas.microsoft.com/office/drawing/2014/main" id="{1C91C4FC-8A9D-A769-E135-08FC3ACDA7AE}"/>
                    </a:ext>
                  </a:extLst>
                </p:cNvPr>
                <p:cNvGrpSpPr/>
                <p:nvPr userDrawn="1"/>
              </p:nvGrpSpPr>
              <p:grpSpPr>
                <a:xfrm rot="10800000">
                  <a:off x="13061402" y="3665637"/>
                  <a:ext cx="145820" cy="146462"/>
                  <a:chOff x="13096169" y="3602278"/>
                  <a:chExt cx="145820" cy="146462"/>
                </a:xfrm>
              </p:grpSpPr>
              <p:sp>
                <p:nvSpPr>
                  <p:cNvPr id="562" name="Rechthoek 561">
                    <a:extLst>
                      <a:ext uri="{FF2B5EF4-FFF2-40B4-BE49-F238E27FC236}">
                        <a16:creationId xmlns:a16="http://schemas.microsoft.com/office/drawing/2014/main" id="{C1936B01-71B5-2E38-66FF-F75E3D5D364B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3096169" y="3602278"/>
                    <a:ext cx="145820" cy="28388"/>
                  </a:xfrm>
                  <a:prstGeom prst="rect">
                    <a:avLst/>
                  </a:prstGeom>
                  <a:solidFill>
                    <a:srgbClr val="818181"/>
                  </a:solidFill>
                  <a:ln w="12700" cap="flat" cmpd="sng" algn="ctr">
                    <a:noFill/>
                    <a:prstDash val="solid"/>
                    <a:miter lim="800000"/>
                  </a:ln>
                  <a:effectLst/>
                </p:spPr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nl-NL" sz="1000" b="1" i="0" u="none" strike="noStrike" kern="0" cap="none" spc="0" normalizeH="0" baseline="0" noProof="0">
                      <a:ln>
                        <a:noFill/>
                      </a:ln>
                      <a:solidFill>
                        <a:srgbClr val="211F26"/>
                      </a:solidFill>
                      <a:effectLst/>
                      <a:uLnTx/>
                      <a:uFillTx/>
                      <a:latin typeface="Calibri" panose="020F0502020204030204" pitchFamily="34" charset="0"/>
                      <a:ea typeface="+mn-ea"/>
                      <a:cs typeface="Calibri" panose="020F0502020204030204" pitchFamily="34" charset="0"/>
                    </a:endParaRPr>
                  </a:p>
                </p:txBody>
              </p:sp>
              <p:sp>
                <p:nvSpPr>
                  <p:cNvPr id="563" name="Rechthoek 562">
                    <a:extLst>
                      <a:ext uri="{FF2B5EF4-FFF2-40B4-BE49-F238E27FC236}">
                        <a16:creationId xmlns:a16="http://schemas.microsoft.com/office/drawing/2014/main" id="{111C854A-BFA6-28F8-0125-54485F29B6AB}"/>
                      </a:ext>
                    </a:extLst>
                  </p:cNvPr>
                  <p:cNvSpPr/>
                  <p:nvPr userDrawn="1"/>
                </p:nvSpPr>
                <p:spPr>
                  <a:xfrm rot="5400000">
                    <a:off x="13037453" y="3661636"/>
                    <a:ext cx="145820" cy="28388"/>
                  </a:xfrm>
                  <a:prstGeom prst="rect">
                    <a:avLst/>
                  </a:prstGeom>
                  <a:solidFill>
                    <a:srgbClr val="818181"/>
                  </a:solidFill>
                  <a:ln w="12700" cap="flat" cmpd="sng" algn="ctr">
                    <a:noFill/>
                    <a:prstDash val="solid"/>
                    <a:miter lim="800000"/>
                  </a:ln>
                  <a:effectLst/>
                </p:spPr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nl-NL" sz="1000" b="1" i="0" u="none" strike="noStrike" kern="0" cap="none" spc="0" normalizeH="0" baseline="0" noProof="0">
                      <a:ln>
                        <a:noFill/>
                      </a:ln>
                      <a:solidFill>
                        <a:srgbClr val="211F26"/>
                      </a:solidFill>
                      <a:effectLst/>
                      <a:uLnTx/>
                      <a:uFillTx/>
                      <a:latin typeface="Calibri" panose="020F0502020204030204" pitchFamily="34" charset="0"/>
                      <a:ea typeface="+mn-ea"/>
                      <a:cs typeface="Calibri" panose="020F0502020204030204" pitchFamily="34" charset="0"/>
                    </a:endParaRPr>
                  </a:p>
                </p:txBody>
              </p:sp>
            </p:grpSp>
          </p:grpSp>
          <p:sp>
            <p:nvSpPr>
              <p:cNvPr id="557" name="Rechthoek 556">
                <a:extLst>
                  <a:ext uri="{FF2B5EF4-FFF2-40B4-BE49-F238E27FC236}">
                    <a16:creationId xmlns:a16="http://schemas.microsoft.com/office/drawing/2014/main" id="{564E9E5D-311F-6A5B-A08E-A35604A94FC8}"/>
                  </a:ext>
                </a:extLst>
              </p:cNvPr>
              <p:cNvSpPr/>
              <p:nvPr userDrawn="1"/>
            </p:nvSpPr>
            <p:spPr>
              <a:xfrm>
                <a:off x="12617641" y="3889890"/>
                <a:ext cx="752963" cy="161170"/>
              </a:xfrm>
              <a:prstGeom prst="rect">
                <a:avLst/>
              </a:prstGeom>
              <a:noFill/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l-NL" sz="900" b="0" i="0" u="none" strike="noStrike" kern="0" cap="none" spc="0" normalizeH="0" baseline="0" noProof="0">
                    <a:ln>
                      <a:noFill/>
                    </a:ln>
                    <a:solidFill>
                      <a:srgbClr val="211F26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Bijsnijden</a:t>
                </a:r>
              </a:p>
            </p:txBody>
          </p:sp>
          <p:sp>
            <p:nvSpPr>
              <p:cNvPr id="558" name="Gelijkbenige driehoek 610">
                <a:extLst>
                  <a:ext uri="{FF2B5EF4-FFF2-40B4-BE49-F238E27FC236}">
                    <a16:creationId xmlns:a16="http://schemas.microsoft.com/office/drawing/2014/main" id="{F3FF5B89-598A-1508-B5C7-B6AF56657F11}"/>
                  </a:ext>
                </a:extLst>
              </p:cNvPr>
              <p:cNvSpPr/>
              <p:nvPr userDrawn="1"/>
            </p:nvSpPr>
            <p:spPr>
              <a:xfrm rot="10800000">
                <a:off x="12950688" y="4093726"/>
                <a:ext cx="86866" cy="51147"/>
              </a:xfrm>
              <a:prstGeom prst="triangle">
                <a:avLst/>
              </a:prstGeom>
              <a:solidFill>
                <a:srgbClr val="818181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nl-NL" sz="1000" b="1" i="0" u="none" strike="noStrike" kern="0" cap="none" spc="0" normalizeH="0" baseline="0" noProof="0">
                  <a:ln>
                    <a:noFill/>
                  </a:ln>
                  <a:solidFill>
                    <a:srgbClr val="211F26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endParaRPr>
              </a:p>
            </p:txBody>
          </p:sp>
        </p:grpSp>
        <p:sp>
          <p:nvSpPr>
            <p:cNvPr id="553" name="Ovaal 552">
              <a:extLst>
                <a:ext uri="{FF2B5EF4-FFF2-40B4-BE49-F238E27FC236}">
                  <a16:creationId xmlns:a16="http://schemas.microsoft.com/office/drawing/2014/main" id="{A783A510-321D-B86B-24A9-8DAF32F74F95}"/>
                </a:ext>
              </a:extLst>
            </p:cNvPr>
            <p:cNvSpPr/>
            <p:nvPr userDrawn="1"/>
          </p:nvSpPr>
          <p:spPr>
            <a:xfrm>
              <a:off x="-3615575" y="1808916"/>
              <a:ext cx="180000" cy="180000"/>
            </a:xfrm>
            <a:prstGeom prst="ellipse">
              <a:avLst/>
            </a:prstGeom>
            <a:solidFill>
              <a:srgbClr val="211F26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2</a:t>
              </a:r>
            </a:p>
          </p:txBody>
        </p:sp>
        <p:sp>
          <p:nvSpPr>
            <p:cNvPr id="554" name="Rechthoek 553">
              <a:extLst>
                <a:ext uri="{FF2B5EF4-FFF2-40B4-BE49-F238E27FC236}">
                  <a16:creationId xmlns:a16="http://schemas.microsoft.com/office/drawing/2014/main" id="{FF503A89-C37F-3F4A-6265-833F78A297DC}"/>
                </a:ext>
              </a:extLst>
            </p:cNvPr>
            <p:cNvSpPr/>
            <p:nvPr userDrawn="1"/>
          </p:nvSpPr>
          <p:spPr>
            <a:xfrm>
              <a:off x="-3331403" y="1808917"/>
              <a:ext cx="2944682" cy="326338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/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Kies de gewenste categorie en afbeelding</a:t>
              </a:r>
              <a:b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</a:b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en klik op </a:t>
              </a:r>
              <a:r>
                <a:rPr kumimoji="0" lang="nl-NL" sz="12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‘Invoegen’</a:t>
              </a: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.</a:t>
              </a:r>
            </a:p>
          </p:txBody>
        </p:sp>
        <p:sp>
          <p:nvSpPr>
            <p:cNvPr id="555" name="Rechthoek 554">
              <a:extLst>
                <a:ext uri="{FF2B5EF4-FFF2-40B4-BE49-F238E27FC236}">
                  <a16:creationId xmlns:a16="http://schemas.microsoft.com/office/drawing/2014/main" id="{5C2150DB-E95D-3B28-5658-8544C08FF1D4}"/>
                </a:ext>
              </a:extLst>
            </p:cNvPr>
            <p:cNvSpPr/>
            <p:nvPr userDrawn="1"/>
          </p:nvSpPr>
          <p:spPr>
            <a:xfrm>
              <a:off x="-3331403" y="2243492"/>
              <a:ext cx="825500" cy="209550"/>
            </a:xfrm>
            <a:prstGeom prst="rect">
              <a:avLst/>
            </a:prstGeom>
            <a:solidFill>
              <a:srgbClr val="1FF524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ot="0" spcFirstLastPara="0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>
                  <a:ln>
                    <a:noFill/>
                  </a:ln>
                  <a:solidFill>
                    <a:srgbClr val="211F26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Invoegen</a:t>
              </a:r>
            </a:p>
          </p:txBody>
        </p:sp>
      </p:grpSp>
      <p:sp>
        <p:nvSpPr>
          <p:cNvPr id="3" name="Titel 1">
            <a:extLst>
              <a:ext uri="{FF2B5EF4-FFF2-40B4-BE49-F238E27FC236}">
                <a16:creationId xmlns:a16="http://schemas.microsoft.com/office/drawing/2014/main" id="{CE46C9CB-AD25-9F4B-36FF-AC2578D40DFE}"/>
              </a:ext>
            </a:extLst>
          </p:cNvPr>
          <p:cNvSpPr txBox="1">
            <a:spLocks/>
          </p:cNvSpPr>
          <p:nvPr userDrawn="1"/>
        </p:nvSpPr>
        <p:spPr>
          <a:xfrm flipH="1">
            <a:off x="465971" y="-553344"/>
            <a:ext cx="11036159" cy="302094"/>
          </a:xfrm>
          <a:prstGeom prst="rect">
            <a:avLst/>
          </a:prstGeom>
          <a:noFill/>
        </p:spPr>
        <p:txBody>
          <a:bodyPr vert="horz" wrap="none" lIns="0" tIns="0" rIns="0" bIns="0" rtlCol="0" anchor="t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100" b="1" i="0" kern="1200" cap="all" baseline="0">
                <a:solidFill>
                  <a:schemeClr val="bg2"/>
                </a:solidFill>
                <a:latin typeface="+mn-lt"/>
                <a:ea typeface="+mj-ea"/>
                <a:cs typeface="Arial Black" panose="020B0604020202020204" pitchFamily="34" charset="0"/>
              </a:defRPr>
            </a:lvl1pPr>
          </a:lstStyle>
          <a:p>
            <a:r>
              <a:rPr lang="nl-NL" spc="300" dirty="0"/>
              <a:t>Tekst + foto (S)</a:t>
            </a:r>
          </a:p>
        </p:txBody>
      </p:sp>
    </p:spTree>
    <p:extLst>
      <p:ext uri="{BB962C8B-B14F-4D97-AF65-F5344CB8AC3E}">
        <p14:creationId xmlns:p14="http://schemas.microsoft.com/office/powerpoint/2010/main" val="23581957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em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2F8F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ijdelijke aanduiding voor titel 28">
            <a:extLst>
              <a:ext uri="{FF2B5EF4-FFF2-40B4-BE49-F238E27FC236}">
                <a16:creationId xmlns:a16="http://schemas.microsoft.com/office/drawing/2014/main" id="{861CAFFE-FDE5-4524-B808-FA60752817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flipH="1">
            <a:off x="465971" y="849058"/>
            <a:ext cx="11036159" cy="302094"/>
          </a:xfrm>
          <a:prstGeom prst="rect">
            <a:avLst/>
          </a:prstGeom>
          <a:noFill/>
        </p:spPr>
        <p:txBody>
          <a:bodyPr vert="horz" wrap="none" lIns="0" tIns="0" rIns="0" bIns="0" rtlCol="0" anchor="t">
            <a:noAutofit/>
          </a:bodyPr>
          <a:lstStyle/>
          <a:p>
            <a:r>
              <a:rPr lang="nl-NL" dirty="0"/>
              <a:t>PLAATS HIER JE TITEL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4877" y="1320021"/>
            <a:ext cx="11037257" cy="4883929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pPr lvl="0"/>
            <a:r>
              <a:rPr lang="nl-NL" dirty="0"/>
              <a:t>Klik hier om een </a:t>
            </a:r>
            <a:r>
              <a:rPr lang="nl-NL" dirty="0" err="1"/>
              <a:t>bullet</a:t>
            </a:r>
            <a:r>
              <a:rPr lang="nl-NL" dirty="0"/>
              <a:t> te plaatsen.</a:t>
            </a:r>
          </a:p>
          <a:p>
            <a:pPr lvl="1"/>
            <a:r>
              <a:rPr lang="nl-NL" dirty="0"/>
              <a:t>Sub-</a:t>
            </a:r>
            <a:r>
              <a:rPr lang="nl-NL" dirty="0" err="1"/>
              <a:t>bullet</a:t>
            </a:r>
            <a:endParaRPr lang="nl-NL" dirty="0"/>
          </a:p>
          <a:p>
            <a:pPr lvl="2"/>
            <a:r>
              <a:rPr lang="nl-NL" dirty="0"/>
              <a:t>Standaard tekst</a:t>
            </a:r>
          </a:p>
          <a:p>
            <a:pPr lvl="3"/>
            <a:r>
              <a:rPr lang="nl-NL" dirty="0"/>
              <a:t>Subtitel</a:t>
            </a:r>
          </a:p>
          <a:p>
            <a:pPr lvl="4"/>
            <a:r>
              <a:rPr lang="nl-NL" dirty="0"/>
              <a:t>Ondertitel</a:t>
            </a:r>
          </a:p>
          <a:p>
            <a:pPr lvl="5"/>
            <a:r>
              <a:rPr lang="nl-NL" dirty="0"/>
              <a:t>Numerieke </a:t>
            </a:r>
            <a:r>
              <a:rPr lang="nl-NL" dirty="0" err="1"/>
              <a:t>bullet</a:t>
            </a:r>
            <a:endParaRPr lang="nl-NL" dirty="0"/>
          </a:p>
          <a:p>
            <a:pPr lvl="6"/>
            <a:r>
              <a:rPr lang="nl-NL" dirty="0"/>
              <a:t>Sub-</a:t>
            </a:r>
            <a:r>
              <a:rPr lang="nl-NL" dirty="0" err="1"/>
              <a:t>bullet</a:t>
            </a:r>
            <a:endParaRPr lang="nl-NL" dirty="0"/>
          </a:p>
          <a:p>
            <a:pPr lvl="7"/>
            <a:r>
              <a:rPr lang="nl-NL" dirty="0"/>
              <a:t>Sub-</a:t>
            </a:r>
            <a:r>
              <a:rPr lang="nl-NL" dirty="0" err="1"/>
              <a:t>bullet</a:t>
            </a:r>
            <a:endParaRPr lang="nl-NL" dirty="0"/>
          </a:p>
          <a:p>
            <a:pPr lvl="8"/>
            <a:r>
              <a:rPr lang="nl-NL" noProof="0" dirty="0"/>
              <a:t>Bronvermelding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49508" y="6359431"/>
            <a:ext cx="933818" cy="238036"/>
          </a:xfrm>
          <a:prstGeom prst="roundRect">
            <a:avLst>
              <a:gd name="adj" fmla="val 50000"/>
            </a:avLst>
          </a:prstGeom>
          <a:solidFill>
            <a:schemeClr val="accent5"/>
          </a:solidFill>
        </p:spPr>
        <p:txBody>
          <a:bodyPr vert="horz" wrap="none" lIns="72000" tIns="0" rIns="72000" bIns="0" rtlCol="0" anchor="ctr">
            <a:spAutoFit/>
          </a:bodyPr>
          <a:lstStyle>
            <a:lvl1pPr algn="ctr">
              <a:defRPr sz="1100">
                <a:solidFill>
                  <a:schemeClr val="bg2"/>
                </a:solidFill>
                <a:latin typeface="+mn-lt"/>
              </a:defRPr>
            </a:lvl1pPr>
          </a:lstStyle>
          <a:p>
            <a:endParaRPr lang="nl-NL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029614" y="385575"/>
            <a:ext cx="3472515" cy="169277"/>
          </a:xfrm>
          <a:prstGeom prst="rect">
            <a:avLst/>
          </a:prstGeom>
          <a:noFill/>
        </p:spPr>
        <p:txBody>
          <a:bodyPr vert="horz" wrap="square" lIns="0" tIns="0" rIns="0" bIns="0" rtlCol="0" anchor="ctr">
            <a:spAutoFit/>
          </a:bodyPr>
          <a:lstStyle>
            <a:lvl1pPr algn="l">
              <a:defRPr sz="1100" b="1" i="0">
                <a:solidFill>
                  <a:schemeClr val="bg2"/>
                </a:solidFill>
                <a:latin typeface="Arial Black" panose="020B0604020202020204" pitchFamily="34" charset="0"/>
                <a:cs typeface="Arial Black" panose="020B0604020202020204" pitchFamily="34" charset="0"/>
              </a:defRPr>
            </a:lvl1pPr>
          </a:lstStyle>
          <a:p>
            <a:endParaRPr lang="nl-NL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034173" y="6359432"/>
            <a:ext cx="467961" cy="238036"/>
          </a:xfrm>
          <a:prstGeom prst="roundRect">
            <a:avLst>
              <a:gd name="adj" fmla="val 50000"/>
            </a:avLst>
          </a:prstGeom>
          <a:noFill/>
        </p:spPr>
        <p:txBody>
          <a:bodyPr vert="horz" wrap="none" lIns="72000" tIns="0" rIns="72000" bIns="0" rtlCol="0" anchor="ctr">
            <a:spAutoFit/>
          </a:bodyPr>
          <a:lstStyle>
            <a:lvl1pPr algn="r">
              <a:defRPr sz="1100">
                <a:solidFill>
                  <a:schemeClr val="bg2"/>
                </a:solidFill>
                <a:latin typeface="+mn-lt"/>
              </a:defRPr>
            </a:lvl1pPr>
          </a:lstStyle>
          <a:p>
            <a:fld id="{ACB7119F-C2DF-4234-B3BD-A33ADD8FB4F3}" type="slidenum">
              <a:rPr lang="nl-NL" smtClean="0"/>
              <a:pPr/>
              <a:t>‹nr.›</a:t>
            </a:fld>
            <a:endParaRPr lang="nl-NL" dirty="0"/>
          </a:p>
        </p:txBody>
      </p:sp>
      <p:pic>
        <p:nvPicPr>
          <p:cNvPr id="39" name="Afbeelding 38">
            <a:extLst>
              <a:ext uri="{FF2B5EF4-FFF2-40B4-BE49-F238E27FC236}">
                <a16:creationId xmlns:a16="http://schemas.microsoft.com/office/drawing/2014/main" id="{FE12BE9A-214F-7DAA-6B35-B6F06F6EE28B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1760772" y="0"/>
            <a:ext cx="444500" cy="6858000"/>
          </a:xfrm>
          <a:prstGeom prst="rect">
            <a:avLst/>
          </a:prstGeom>
        </p:spPr>
      </p:pic>
      <p:grpSp>
        <p:nvGrpSpPr>
          <p:cNvPr id="48" name="GRID" hidden="1">
            <a:extLst>
              <a:ext uri="{FF2B5EF4-FFF2-40B4-BE49-F238E27FC236}">
                <a16:creationId xmlns:a16="http://schemas.microsoft.com/office/drawing/2014/main" id="{C83C6CD2-9FD6-93ED-A82B-0B2F19FFA0B7}"/>
              </a:ext>
            </a:extLst>
          </p:cNvPr>
          <p:cNvGrpSpPr/>
          <p:nvPr userDrawn="1"/>
        </p:nvGrpSpPr>
        <p:grpSpPr>
          <a:xfrm>
            <a:off x="463403" y="849058"/>
            <a:ext cx="11038731" cy="5354892"/>
            <a:chOff x="463403" y="849058"/>
            <a:chExt cx="11038731" cy="5354892"/>
          </a:xfrm>
        </p:grpSpPr>
        <p:sp>
          <p:nvSpPr>
            <p:cNvPr id="45" name="Rechthoek 44">
              <a:extLst>
                <a:ext uri="{FF2B5EF4-FFF2-40B4-BE49-F238E27FC236}">
                  <a16:creationId xmlns:a16="http://schemas.microsoft.com/office/drawing/2014/main" id="{BF27C954-017B-BB5E-429C-E83605332C44}"/>
                </a:ext>
              </a:extLst>
            </p:cNvPr>
            <p:cNvSpPr/>
            <p:nvPr userDrawn="1"/>
          </p:nvSpPr>
          <p:spPr>
            <a:xfrm>
              <a:off x="463403" y="849058"/>
              <a:ext cx="3472520" cy="5354892"/>
            </a:xfrm>
            <a:prstGeom prst="rect">
              <a:avLst/>
            </a:prstGeom>
            <a:solidFill>
              <a:schemeClr val="bg2">
                <a:alpha val="14111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46" name="Rechthoek 45">
              <a:extLst>
                <a:ext uri="{FF2B5EF4-FFF2-40B4-BE49-F238E27FC236}">
                  <a16:creationId xmlns:a16="http://schemas.microsoft.com/office/drawing/2014/main" id="{03D6E0F8-1928-3EA7-BE8C-7876DD23B470}"/>
                </a:ext>
              </a:extLst>
            </p:cNvPr>
            <p:cNvSpPr/>
            <p:nvPr userDrawn="1"/>
          </p:nvSpPr>
          <p:spPr>
            <a:xfrm>
              <a:off x="4246509" y="849058"/>
              <a:ext cx="3472520" cy="5354892"/>
            </a:xfrm>
            <a:prstGeom prst="rect">
              <a:avLst/>
            </a:prstGeom>
            <a:solidFill>
              <a:schemeClr val="bg2">
                <a:alpha val="14111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47" name="Rechthoek 46">
              <a:extLst>
                <a:ext uri="{FF2B5EF4-FFF2-40B4-BE49-F238E27FC236}">
                  <a16:creationId xmlns:a16="http://schemas.microsoft.com/office/drawing/2014/main" id="{15F77472-F23A-85F1-6A15-A6C59309E087}"/>
                </a:ext>
              </a:extLst>
            </p:cNvPr>
            <p:cNvSpPr/>
            <p:nvPr userDrawn="1"/>
          </p:nvSpPr>
          <p:spPr>
            <a:xfrm>
              <a:off x="8029614" y="849058"/>
              <a:ext cx="3472520" cy="5354892"/>
            </a:xfrm>
            <a:prstGeom prst="rect">
              <a:avLst/>
            </a:prstGeom>
            <a:solidFill>
              <a:schemeClr val="bg2">
                <a:alpha val="14111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</p:grpSp>
    </p:spTree>
    <p:extLst>
      <p:ext uri="{BB962C8B-B14F-4D97-AF65-F5344CB8AC3E}">
        <p14:creationId xmlns:p14="http://schemas.microsoft.com/office/powerpoint/2010/main" val="5113882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1" r:id="rId1"/>
    <p:sldLayoutId id="2147483772" r:id="rId2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100" b="1" i="0" kern="1200" cap="all" baseline="0">
          <a:solidFill>
            <a:schemeClr val="bg2"/>
          </a:solidFill>
          <a:latin typeface="Arial Black" panose="020B0604020202020204" pitchFamily="34" charset="0"/>
          <a:ea typeface="+mj-ea"/>
          <a:cs typeface="Arial Black" panose="020B0604020202020204" pitchFamily="34" charset="0"/>
        </a:defRPr>
      </a:lvl1pPr>
    </p:titleStyle>
    <p:bodyStyle>
      <a:lvl1pPr marL="266700" indent="-266700" algn="l" defTabSz="914400" rtl="0" eaLnBrk="1" latinLnBrk="0" hangingPunct="1">
        <a:lnSpc>
          <a:spcPct val="90000"/>
        </a:lnSpc>
        <a:spcBef>
          <a:spcPts val="2400"/>
        </a:spcBef>
        <a:buClr>
          <a:schemeClr val="bg2"/>
        </a:buClr>
        <a:buSzPct val="60000"/>
        <a:buFont typeface="Wingdings" panose="05000000000000000000" pitchFamily="2" charset="2"/>
        <a:buChar char=""/>
        <a:defRPr sz="1700" kern="1200">
          <a:solidFill>
            <a:schemeClr val="bg2"/>
          </a:solidFill>
          <a:latin typeface="+mn-lt"/>
          <a:ea typeface="+mn-ea"/>
          <a:cs typeface="Arial" panose="020B0604020202020204" pitchFamily="34" charset="0"/>
        </a:defRPr>
      </a:lvl1pPr>
      <a:lvl2pPr marL="531813" indent="-265113" algn="l" defTabSz="914400" rtl="0" eaLnBrk="1" latinLnBrk="0" hangingPunct="1">
        <a:lnSpc>
          <a:spcPct val="90000"/>
        </a:lnSpc>
        <a:spcBef>
          <a:spcPts val="2400"/>
        </a:spcBef>
        <a:buClr>
          <a:schemeClr val="bg2"/>
        </a:buClr>
        <a:buFont typeface="Futura Bk BT" panose="020B0502020204020303" pitchFamily="34" charset="0"/>
        <a:buChar char="−"/>
        <a:defRPr sz="1700" kern="1200">
          <a:solidFill>
            <a:schemeClr val="bg2"/>
          </a:solidFill>
          <a:latin typeface="+mn-lt"/>
          <a:ea typeface="+mn-ea"/>
          <a:cs typeface="Arial" panose="020B0604020202020204" pitchFamily="34" charset="0"/>
        </a:defRPr>
      </a:lvl2pPr>
      <a:lvl3pPr marL="0" indent="0" algn="l" defTabSz="266700" rtl="0" eaLnBrk="1" latinLnBrk="0" hangingPunct="1">
        <a:lnSpc>
          <a:spcPct val="90000"/>
        </a:lnSpc>
        <a:spcBef>
          <a:spcPts val="2400"/>
        </a:spcBef>
        <a:buFont typeface="Arial" panose="020B0604020202020204" pitchFamily="34" charset="0"/>
        <a:buNone/>
        <a:tabLst/>
        <a:defRPr sz="1700" kern="1200">
          <a:solidFill>
            <a:schemeClr val="bg2"/>
          </a:solidFill>
          <a:latin typeface="+mn-lt"/>
          <a:ea typeface="+mn-ea"/>
          <a:cs typeface="Arial" panose="020B0604020202020204" pitchFamily="34" charset="0"/>
        </a:defRPr>
      </a:lvl3pPr>
      <a:lvl4pPr marL="0" indent="0" algn="l" defTabSz="266700" rtl="0" eaLnBrk="1" latinLnBrk="0" hangingPunct="1">
        <a:lnSpc>
          <a:spcPct val="90000"/>
        </a:lnSpc>
        <a:spcBef>
          <a:spcPts val="1800"/>
        </a:spcBef>
        <a:spcAft>
          <a:spcPts val="600"/>
        </a:spcAft>
        <a:buFont typeface="Arial" panose="020B0604020202020204" pitchFamily="34" charset="0"/>
        <a:buNone/>
        <a:tabLst/>
        <a:defRPr sz="1900" b="1" i="0" kern="1200" cap="none" spc="0" baseline="0">
          <a:ln w="38100">
            <a:noFill/>
            <a:miter lim="800000"/>
          </a:ln>
          <a:solidFill>
            <a:schemeClr val="bg2"/>
          </a:solidFill>
          <a:latin typeface="+mj-lt"/>
          <a:ea typeface="+mn-ea"/>
          <a:cs typeface="Arial Black" panose="020B0604020202020204" pitchFamily="34" charset="0"/>
        </a:defRPr>
      </a:lvl4pPr>
      <a:lvl5pPr marL="0" indent="0" algn="l" defTabSz="2667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None/>
        <a:tabLst/>
        <a:defRPr sz="1900" b="0" kern="1200">
          <a:solidFill>
            <a:schemeClr val="bg2"/>
          </a:solidFill>
          <a:latin typeface="+mn-lt"/>
          <a:ea typeface="+mn-ea"/>
          <a:cs typeface="Arial" panose="020B0604020202020204" pitchFamily="34" charset="0"/>
        </a:defRPr>
      </a:lvl5pPr>
      <a:lvl6pPr marL="444500" indent="-444500" algn="l" defTabSz="266700" rtl="0" eaLnBrk="1" latinLnBrk="0" hangingPunct="1">
        <a:lnSpc>
          <a:spcPct val="90000"/>
        </a:lnSpc>
        <a:spcBef>
          <a:spcPts val="2400"/>
        </a:spcBef>
        <a:buClr>
          <a:schemeClr val="bg2"/>
        </a:buClr>
        <a:buSzPct val="85000"/>
        <a:buFont typeface="+mj-lt"/>
        <a:buAutoNum type="arabicPeriod"/>
        <a:tabLst/>
        <a:defRPr sz="1700" kern="1200">
          <a:solidFill>
            <a:schemeClr val="bg2"/>
          </a:solidFill>
          <a:latin typeface="+mn-lt"/>
          <a:ea typeface="+mn-ea"/>
          <a:cs typeface="Arial" panose="020B0604020202020204" pitchFamily="34" charset="0"/>
        </a:defRPr>
      </a:lvl6pPr>
      <a:lvl7pPr marL="723900" indent="-279400" algn="l" defTabSz="266700" rtl="0" eaLnBrk="1" latinLnBrk="0" hangingPunct="1">
        <a:lnSpc>
          <a:spcPct val="90000"/>
        </a:lnSpc>
        <a:spcBef>
          <a:spcPts val="2400"/>
        </a:spcBef>
        <a:buClr>
          <a:schemeClr val="bg2"/>
        </a:buClr>
        <a:buSzPct val="60000"/>
        <a:buFont typeface="Wingdings" panose="05000000000000000000" pitchFamily="2" charset="2"/>
        <a:buChar char="l"/>
        <a:tabLst/>
        <a:defRPr sz="1700" kern="1200">
          <a:solidFill>
            <a:schemeClr val="bg2"/>
          </a:solidFill>
          <a:latin typeface="+mn-lt"/>
          <a:ea typeface="+mn-ea"/>
          <a:cs typeface="Arial" panose="020B0604020202020204" pitchFamily="34" charset="0"/>
        </a:defRPr>
      </a:lvl7pPr>
      <a:lvl8pPr marL="723900" indent="-279400" algn="l" defTabSz="266700" rtl="0" eaLnBrk="1" latinLnBrk="0" hangingPunct="1">
        <a:lnSpc>
          <a:spcPct val="90000"/>
        </a:lnSpc>
        <a:spcBef>
          <a:spcPts val="2400"/>
        </a:spcBef>
        <a:buClr>
          <a:schemeClr val="bg2"/>
        </a:buClr>
        <a:buFont typeface="+mj-lt"/>
        <a:buAutoNum type="alphaLcPeriod"/>
        <a:tabLst/>
        <a:defRPr sz="1700" kern="1200">
          <a:solidFill>
            <a:schemeClr val="bg2"/>
          </a:solidFill>
          <a:latin typeface="+mn-lt"/>
          <a:ea typeface="+mn-ea"/>
          <a:cs typeface="Arial" panose="020B0604020202020204" pitchFamily="34" charset="0"/>
        </a:defRPr>
      </a:lvl8pPr>
      <a:lvl9pPr marL="0" indent="0" algn="l" defTabSz="266700" rtl="0" eaLnBrk="1" latinLnBrk="0" hangingPunct="1">
        <a:lnSpc>
          <a:spcPct val="90000"/>
        </a:lnSpc>
        <a:spcBef>
          <a:spcPts val="2400"/>
        </a:spcBef>
        <a:buFont typeface="Arial" panose="020B0604020202020204" pitchFamily="34" charset="0"/>
        <a:buNone/>
        <a:tabLst/>
        <a:defRPr sz="1000" i="1" kern="1200">
          <a:solidFill>
            <a:schemeClr val="bg2"/>
          </a:solidFill>
          <a:latin typeface="+mn-lt"/>
          <a:ea typeface="+mn-ea"/>
          <a:cs typeface="Arial" panose="020B0604020202020204" pitchFamily="34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userDrawn="1">
          <p15:clr>
            <a:srgbClr val="F26B43"/>
          </p15:clr>
        </p15:guide>
        <p15:guide id="2" pos="7683" userDrawn="1">
          <p15:clr>
            <a:srgbClr val="F26B43"/>
          </p15:clr>
        </p15:guide>
        <p15:guide id="3" orient="horz" userDrawn="1">
          <p15:clr>
            <a:srgbClr val="F26B43"/>
          </p15:clr>
        </p15:guide>
        <p15:guide id="4" orient="horz" pos="4320" userDrawn="1">
          <p15:clr>
            <a:srgbClr val="F26B43"/>
          </p15:clr>
        </p15:guide>
        <p15:guide id="5" orient="horz" pos="527" userDrawn="1">
          <p15:clr>
            <a:srgbClr val="5ACBF0"/>
          </p15:clr>
        </p15:guide>
        <p15:guide id="6" pos="281" userDrawn="1">
          <p15:clr>
            <a:srgbClr val="5ACBF0"/>
          </p15:clr>
        </p15:guide>
        <p15:guide id="7" pos="7243" userDrawn="1">
          <p15:clr>
            <a:srgbClr val="5ACBF0"/>
          </p15:clr>
        </p15:guide>
        <p15:guide id="8" orient="horz" pos="822" userDrawn="1">
          <p15:clr>
            <a:srgbClr val="5ACBF0"/>
          </p15:clr>
        </p15:guide>
        <p15:guide id="9" orient="horz" pos="3908" userDrawn="1">
          <p15:clr>
            <a:srgbClr val="5ACBF0"/>
          </p15:clr>
        </p15:guide>
        <p15:guide id="10" orient="horz" pos="731" userDrawn="1">
          <p15:clr>
            <a:srgbClr val="5ACBF0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customXml" Target="../../customXml/item7.xml"/><Relationship Id="rId1" Type="http://schemas.openxmlformats.org/officeDocument/2006/relationships/customXml" Target="../../customXml/item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customXml" Target="../../customXml/item9.xml"/><Relationship Id="rId1" Type="http://schemas.openxmlformats.org/officeDocument/2006/relationships/customXml" Target="../../customXml/item8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customXml" Target="../../customXml/item11.xml"/><Relationship Id="rId1" Type="http://schemas.openxmlformats.org/officeDocument/2006/relationships/customXml" Target="../../customXml/item10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customXml" Target="../../customXml/item13.xml"/><Relationship Id="rId1" Type="http://schemas.openxmlformats.org/officeDocument/2006/relationships/customXml" Target="../../customXml/item12.xml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customXml" Target="../../customXml/item15.xml"/><Relationship Id="rId1" Type="http://schemas.openxmlformats.org/officeDocument/2006/relationships/customXml" Target="../../customXml/item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el 7">
            <a:extLst>
              <a:ext uri="{FF2B5EF4-FFF2-40B4-BE49-F238E27FC236}">
                <a16:creationId xmlns:a16="http://schemas.microsoft.com/office/drawing/2014/main" id="{C6382D84-2977-E01D-16E2-2E71D09F3D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flipH="1">
            <a:off x="465970" y="849058"/>
            <a:ext cx="7235780" cy="302094"/>
          </a:xfrm>
        </p:spPr>
        <p:txBody>
          <a:bodyPr/>
          <a:lstStyle/>
          <a:p>
            <a:r>
              <a:rPr lang="nl-NL" dirty="0"/>
              <a:t>Pitch </a:t>
            </a:r>
            <a:r>
              <a:rPr lang="nl-NL" dirty="0" err="1"/>
              <a:t>Protection</a:t>
            </a:r>
            <a:r>
              <a:rPr lang="nl-NL" dirty="0"/>
              <a:t> Map</a:t>
            </a:r>
          </a:p>
        </p:txBody>
      </p:sp>
      <p:sp>
        <p:nvSpPr>
          <p:cNvPr id="9" name="Tijdelijke aanduiding voor tekst 8">
            <a:extLst>
              <a:ext uri="{FF2B5EF4-FFF2-40B4-BE49-F238E27FC236}">
                <a16:creationId xmlns:a16="http://schemas.microsoft.com/office/drawing/2014/main" id="{C89F6767-EDE8-5394-5019-B5DA73971F7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65969" y="1344807"/>
            <a:ext cx="10307045" cy="4883929"/>
          </a:xfrm>
        </p:spPr>
        <p:txBody>
          <a:bodyPr/>
          <a:lstStyle/>
          <a:p>
            <a:pPr lvl="3"/>
            <a:r>
              <a:rPr lang="en-US" dirty="0"/>
              <a:t>A pitch protection map ensures that damage to the pitch caused by players and referees warming up before the match, during half-time and during the cooling down is limited by using the designated areas on the pitch. A pitch protection map contributes to:</a:t>
            </a:r>
          </a:p>
          <a:p>
            <a:pPr marL="342900" lvl="3" indent="-342900">
              <a:lnSpc>
                <a:spcPct val="0"/>
              </a:lnSpc>
              <a:buFont typeface="Arial" panose="020B0604020202020204" pitchFamily="34" charset="0"/>
              <a:buChar char="•"/>
            </a:pPr>
            <a:r>
              <a:rPr lang="en-US" b="0" dirty="0"/>
              <a:t>increase the quality of (natural grass) fields</a:t>
            </a:r>
          </a:p>
          <a:p>
            <a:pPr marL="342900" lvl="3" indent="-342900">
              <a:lnSpc>
                <a:spcPct val="0"/>
              </a:lnSpc>
              <a:buFont typeface="Arial" panose="020B0604020202020204" pitchFamily="34" charset="0"/>
              <a:buChar char="•"/>
            </a:pPr>
            <a:r>
              <a:rPr lang="en-US" b="0" dirty="0"/>
              <a:t>improve sports performance</a:t>
            </a:r>
          </a:p>
          <a:p>
            <a:pPr marL="342900" lvl="3" indent="-342900">
              <a:lnSpc>
                <a:spcPct val="0"/>
              </a:lnSpc>
              <a:buFont typeface="Arial" panose="020B0604020202020204" pitchFamily="34" charset="0"/>
              <a:buChar char="•"/>
            </a:pPr>
            <a:r>
              <a:rPr lang="en-US" b="0" dirty="0"/>
              <a:t>improve player satisfaction</a:t>
            </a:r>
          </a:p>
          <a:p>
            <a:pPr marL="342900" lvl="3" indent="-342900">
              <a:lnSpc>
                <a:spcPct val="0"/>
              </a:lnSpc>
              <a:buFont typeface="Arial" panose="020B0604020202020204" pitchFamily="34" charset="0"/>
              <a:buChar char="•"/>
            </a:pPr>
            <a:r>
              <a:rPr lang="en-US" b="0" dirty="0"/>
              <a:t>increase the usability of fields</a:t>
            </a:r>
          </a:p>
          <a:p>
            <a:pPr marL="342900" lvl="3" indent="-342900">
              <a:lnSpc>
                <a:spcPct val="0"/>
              </a:lnSpc>
              <a:buFont typeface="Arial" panose="020B0604020202020204" pitchFamily="34" charset="0"/>
              <a:buChar char="•"/>
            </a:pPr>
            <a:r>
              <a:rPr lang="en-US" b="0" dirty="0"/>
              <a:t>improve sports safety / reduce injuries due to the surface</a:t>
            </a:r>
          </a:p>
          <a:p>
            <a:pPr marL="342900" lvl="3" indent="-342900">
              <a:lnSpc>
                <a:spcPct val="0"/>
              </a:lnSpc>
              <a:buFont typeface="Arial" panose="020B0604020202020204" pitchFamily="34" charset="0"/>
              <a:buChar char="•"/>
            </a:pPr>
            <a:r>
              <a:rPr lang="en-US" b="0" dirty="0"/>
              <a:t>improve the image of Dutch football / football club</a:t>
            </a:r>
          </a:p>
          <a:p>
            <a:pPr marL="342900" lvl="3" indent="-342900">
              <a:lnSpc>
                <a:spcPct val="0"/>
              </a:lnSpc>
              <a:buFont typeface="Arial" panose="020B0604020202020204" pitchFamily="34" charset="0"/>
              <a:buChar char="•"/>
            </a:pPr>
            <a:r>
              <a:rPr lang="en-US" b="0" dirty="0"/>
              <a:t>increase the fan experience</a:t>
            </a:r>
          </a:p>
          <a:p>
            <a:pPr marL="342900" lvl="3" indent="-342900">
              <a:lnSpc>
                <a:spcPct val="0"/>
              </a:lnSpc>
              <a:buFont typeface="Arial" panose="020B0604020202020204" pitchFamily="34" charset="0"/>
              <a:buChar char="•"/>
            </a:pPr>
            <a:r>
              <a:rPr lang="en-US" b="0" dirty="0"/>
              <a:t>improve the appearance of the field during broadcasts</a:t>
            </a:r>
          </a:p>
          <a:p>
            <a:pPr lvl="3"/>
            <a:r>
              <a:rPr lang="en-US" b="0" dirty="0"/>
              <a:t>Attached format can be adapted to the local situation and to the quality of the field at the specific moment.</a:t>
            </a:r>
          </a:p>
          <a:p>
            <a:pPr lvl="3"/>
            <a:r>
              <a:rPr lang="en-US" b="0" dirty="0"/>
              <a:t>Use of the format leads to recognition and acceptance.</a:t>
            </a:r>
            <a:endParaRPr lang="nl-NL" dirty="0"/>
          </a:p>
          <a:p>
            <a:endParaRPr lang="nl-NL" dirty="0"/>
          </a:p>
          <a:p>
            <a:endParaRPr lang="nl-NL" dirty="0"/>
          </a:p>
        </p:txBody>
      </p:sp>
      <p:sp>
        <p:nvSpPr>
          <p:cNvPr id="3" name="Tijdelijke aanduiding voor dianummer 2">
            <a:extLst>
              <a:ext uri="{FF2B5EF4-FFF2-40B4-BE49-F238E27FC236}">
                <a16:creationId xmlns:a16="http://schemas.microsoft.com/office/drawing/2014/main" id="{D6D47E1E-92D0-6C3E-0AE6-03A476B5955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010110" y="6348613"/>
            <a:ext cx="492024" cy="259675"/>
          </a:xfrm>
        </p:spPr>
        <p:txBody>
          <a:bodyPr/>
          <a:lstStyle/>
          <a:p>
            <a:fld id="{ACB7119F-C2DF-4234-B3BD-A33ADD8FB4F3}" type="slidenum">
              <a:rPr lang="nl-NL"/>
              <a:pPr/>
              <a:t>1</a:t>
            </a:fld>
            <a:endParaRPr lang="nl-NL" dirty="0"/>
          </a:p>
        </p:txBody>
      </p:sp>
    </p:spTree>
    <p:custDataLst>
      <p:custData r:id="rId1"/>
      <p:custData r:id="rId2"/>
    </p:custDataLst>
    <p:extLst>
      <p:ext uri="{BB962C8B-B14F-4D97-AF65-F5344CB8AC3E}">
        <p14:creationId xmlns:p14="http://schemas.microsoft.com/office/powerpoint/2010/main" val="13742753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a16="http://schemas.microsoft.com/office/drawing/2014/main" xmlns:a14="http://schemas.microsoft.com/office/drawing/2010/main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382D1849-D471-1BF0-04E2-6BE429BC99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Warming-up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12A6DEEF-0EDD-E80B-4868-2D3F08DC478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ACB7119F-C2DF-4234-B3BD-A33ADD8FB4F3}" type="slidenum">
              <a:rPr lang="nl-NL" smtClean="0"/>
              <a:pPr/>
              <a:t>2</a:t>
            </a:fld>
            <a:endParaRPr lang="nl-NL" dirty="0"/>
          </a:p>
        </p:txBody>
      </p:sp>
      <p:pic>
        <p:nvPicPr>
          <p:cNvPr id="2" name="Picture 33">
            <a:extLst>
              <a:ext uri="{FF2B5EF4-FFF2-40B4-BE49-F238E27FC236}">
                <a16:creationId xmlns:a16="http://schemas.microsoft.com/office/drawing/2014/main" id="{8D4A7B0D-70BF-2999-05E8-5EB012A1EDD9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3991"/>
          <a:stretch/>
        </p:blipFill>
        <p:spPr>
          <a:xfrm>
            <a:off x="-115202" y="986261"/>
            <a:ext cx="9116801" cy="5488733"/>
          </a:xfrm>
          <a:prstGeom prst="rect">
            <a:avLst/>
          </a:prstGeom>
        </p:spPr>
      </p:pic>
      <p:grpSp>
        <p:nvGrpSpPr>
          <p:cNvPr id="39" name="Groep 38">
            <a:extLst>
              <a:ext uri="{FF2B5EF4-FFF2-40B4-BE49-F238E27FC236}">
                <a16:creationId xmlns:a16="http://schemas.microsoft.com/office/drawing/2014/main" id="{B6F38F76-630D-8D16-30DE-06ADB3C327F9}"/>
              </a:ext>
            </a:extLst>
          </p:cNvPr>
          <p:cNvGrpSpPr/>
          <p:nvPr/>
        </p:nvGrpSpPr>
        <p:grpSpPr>
          <a:xfrm>
            <a:off x="2347801" y="4841826"/>
            <a:ext cx="4182254" cy="1227079"/>
            <a:chOff x="2360957" y="4841826"/>
            <a:chExt cx="4182254" cy="1227079"/>
          </a:xfrm>
        </p:grpSpPr>
        <p:sp>
          <p:nvSpPr>
            <p:cNvPr id="4" name="Rectangle 59">
              <a:extLst>
                <a:ext uri="{FF2B5EF4-FFF2-40B4-BE49-F238E27FC236}">
                  <a16:creationId xmlns:a16="http://schemas.microsoft.com/office/drawing/2014/main" id="{52D3EE0E-90EE-21CE-25EF-AAAA502D6F40}"/>
                </a:ext>
              </a:extLst>
            </p:cNvPr>
            <p:cNvSpPr>
              <a:spLocks/>
            </p:cNvSpPr>
            <p:nvPr/>
          </p:nvSpPr>
          <p:spPr>
            <a:xfrm rot="5400000">
              <a:off x="3838544" y="3364239"/>
              <a:ext cx="1227079" cy="4182254"/>
            </a:xfrm>
            <a:prstGeom prst="rect">
              <a:avLst/>
            </a:prstGeom>
            <a:solidFill>
              <a:srgbClr val="FF0000">
                <a:alpha val="47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67" b="1" dirty="0">
                <a:solidFill>
                  <a:schemeClr val="bg1"/>
                </a:solidFill>
              </a:endParaRPr>
            </a:p>
          </p:txBody>
        </p:sp>
        <p:sp>
          <p:nvSpPr>
            <p:cNvPr id="6" name="Tijdelijke aanduiding voor tekst 8">
              <a:extLst>
                <a:ext uri="{FF2B5EF4-FFF2-40B4-BE49-F238E27FC236}">
                  <a16:creationId xmlns:a16="http://schemas.microsoft.com/office/drawing/2014/main" id="{0568E9EC-C19C-D3FA-DAD6-506B6A9267D8}"/>
                </a:ext>
              </a:extLst>
            </p:cNvPr>
            <p:cNvSpPr txBox="1">
              <a:spLocks/>
            </p:cNvSpPr>
            <p:nvPr/>
          </p:nvSpPr>
          <p:spPr>
            <a:xfrm>
              <a:off x="3411543" y="5339686"/>
              <a:ext cx="2269736" cy="416537"/>
            </a:xfrm>
            <a:prstGeom prst="rect">
              <a:avLst/>
            </a:prstGeom>
          </p:spPr>
          <p:txBody>
            <a:bodyPr/>
            <a:lstStyle>
              <a:lvl1pPr marL="266700" indent="-266700" algn="l" defTabSz="914400" rtl="0" eaLnBrk="1" latinLnBrk="0" hangingPunct="1">
                <a:lnSpc>
                  <a:spcPct val="90000"/>
                </a:lnSpc>
                <a:spcBef>
                  <a:spcPts val="2400"/>
                </a:spcBef>
                <a:buClr>
                  <a:schemeClr val="bg2"/>
                </a:buClr>
                <a:buSzPct val="60000"/>
                <a:buFont typeface="Wingdings" panose="05000000000000000000" pitchFamily="2" charset="2"/>
                <a:buChar char=""/>
                <a:defRPr sz="1700" kern="1200">
                  <a:solidFill>
                    <a:schemeClr val="bg2"/>
                  </a:solidFill>
                  <a:latin typeface="+mn-lt"/>
                  <a:ea typeface="+mn-ea"/>
                  <a:cs typeface="Arial" panose="020B0604020202020204" pitchFamily="34" charset="0"/>
                </a:defRPr>
              </a:lvl1pPr>
              <a:lvl2pPr marL="531813" indent="-265113" algn="l" defTabSz="914400" rtl="0" eaLnBrk="1" latinLnBrk="0" hangingPunct="1">
                <a:lnSpc>
                  <a:spcPct val="90000"/>
                </a:lnSpc>
                <a:spcBef>
                  <a:spcPts val="2400"/>
                </a:spcBef>
                <a:buClr>
                  <a:schemeClr val="bg2"/>
                </a:buClr>
                <a:buFont typeface="Futura Bk BT" panose="020B0502020204020303" pitchFamily="34" charset="0"/>
                <a:buChar char="−"/>
                <a:defRPr sz="1700" kern="1200">
                  <a:solidFill>
                    <a:schemeClr val="bg2"/>
                  </a:solidFill>
                  <a:latin typeface="+mn-lt"/>
                  <a:ea typeface="+mn-ea"/>
                  <a:cs typeface="Arial" panose="020B0604020202020204" pitchFamily="34" charset="0"/>
                </a:defRPr>
              </a:lvl2pPr>
              <a:lvl3pPr marL="0" indent="0" algn="l" defTabSz="266700" rtl="0" eaLnBrk="1" latinLnBrk="0" hangingPunct="1">
                <a:lnSpc>
                  <a:spcPct val="90000"/>
                </a:lnSpc>
                <a:spcBef>
                  <a:spcPts val="2400"/>
                </a:spcBef>
                <a:buFont typeface="Arial" panose="020B0604020202020204" pitchFamily="34" charset="0"/>
                <a:buNone/>
                <a:tabLst/>
                <a:defRPr sz="1700" kern="1200">
                  <a:solidFill>
                    <a:schemeClr val="bg2"/>
                  </a:solidFill>
                  <a:latin typeface="+mn-lt"/>
                  <a:ea typeface="+mn-ea"/>
                  <a:cs typeface="Arial" panose="020B0604020202020204" pitchFamily="34" charset="0"/>
                </a:defRPr>
              </a:lvl3pPr>
              <a:lvl4pPr marL="0" indent="0" algn="l" defTabSz="266700" rtl="0" eaLnBrk="1" latinLnBrk="0" hangingPunct="1">
                <a:lnSpc>
                  <a:spcPct val="90000"/>
                </a:lnSpc>
                <a:spcBef>
                  <a:spcPts val="1800"/>
                </a:spcBef>
                <a:spcAft>
                  <a:spcPts val="600"/>
                </a:spcAft>
                <a:buFont typeface="Arial" panose="020B0604020202020204" pitchFamily="34" charset="0"/>
                <a:buNone/>
                <a:tabLst/>
                <a:defRPr sz="1900" b="1" i="0" kern="1200" cap="none" spc="0" baseline="0">
                  <a:ln w="38100">
                    <a:noFill/>
                    <a:miter lim="800000"/>
                  </a:ln>
                  <a:solidFill>
                    <a:schemeClr val="bg2"/>
                  </a:solidFill>
                  <a:latin typeface="+mj-lt"/>
                  <a:ea typeface="+mn-ea"/>
                  <a:cs typeface="Arial Black" panose="020B0604020202020204" pitchFamily="34" charset="0"/>
                </a:defRPr>
              </a:lvl4pPr>
              <a:lvl5pPr marL="0" indent="0" algn="l" defTabSz="266700" rtl="0" eaLnBrk="1" latinLnBrk="0" hangingPunct="1">
                <a:lnSpc>
                  <a:spcPct val="90000"/>
                </a:lnSpc>
                <a:spcBef>
                  <a:spcPts val="600"/>
                </a:spcBef>
                <a:buFont typeface="Arial" panose="020B0604020202020204" pitchFamily="34" charset="0"/>
                <a:buNone/>
                <a:tabLst/>
                <a:defRPr sz="1900" b="0" kern="1200">
                  <a:solidFill>
                    <a:schemeClr val="bg2"/>
                  </a:solidFill>
                  <a:latin typeface="+mn-lt"/>
                  <a:ea typeface="+mn-ea"/>
                  <a:cs typeface="Arial" panose="020B0604020202020204" pitchFamily="34" charset="0"/>
                </a:defRPr>
              </a:lvl5pPr>
              <a:lvl6pPr marL="444500" indent="-444500" algn="l" defTabSz="266700" rtl="0" eaLnBrk="1" latinLnBrk="0" hangingPunct="1">
                <a:lnSpc>
                  <a:spcPct val="90000"/>
                </a:lnSpc>
                <a:spcBef>
                  <a:spcPts val="2400"/>
                </a:spcBef>
                <a:buClr>
                  <a:schemeClr val="bg2"/>
                </a:buClr>
                <a:buSzPct val="85000"/>
                <a:buFont typeface="+mj-lt"/>
                <a:buAutoNum type="arabicPeriod"/>
                <a:tabLst/>
                <a:defRPr sz="1700" kern="1200">
                  <a:solidFill>
                    <a:schemeClr val="bg2"/>
                  </a:solidFill>
                  <a:latin typeface="+mn-lt"/>
                  <a:ea typeface="+mn-ea"/>
                  <a:cs typeface="Arial" panose="020B0604020202020204" pitchFamily="34" charset="0"/>
                </a:defRPr>
              </a:lvl6pPr>
              <a:lvl7pPr marL="723900" indent="-279400" algn="l" defTabSz="266700" rtl="0" eaLnBrk="1" latinLnBrk="0" hangingPunct="1">
                <a:lnSpc>
                  <a:spcPct val="90000"/>
                </a:lnSpc>
                <a:spcBef>
                  <a:spcPts val="2400"/>
                </a:spcBef>
                <a:buClr>
                  <a:schemeClr val="bg2"/>
                </a:buClr>
                <a:buSzPct val="60000"/>
                <a:buFont typeface="Wingdings" panose="05000000000000000000" pitchFamily="2" charset="2"/>
                <a:buChar char="l"/>
                <a:tabLst/>
                <a:defRPr sz="1700" kern="1200">
                  <a:solidFill>
                    <a:schemeClr val="bg2"/>
                  </a:solidFill>
                  <a:latin typeface="+mn-lt"/>
                  <a:ea typeface="+mn-ea"/>
                  <a:cs typeface="Arial" panose="020B0604020202020204" pitchFamily="34" charset="0"/>
                </a:defRPr>
              </a:lvl7pPr>
              <a:lvl8pPr marL="723900" indent="-279400" algn="l" defTabSz="266700" rtl="0" eaLnBrk="1" latinLnBrk="0" hangingPunct="1">
                <a:lnSpc>
                  <a:spcPct val="90000"/>
                </a:lnSpc>
                <a:spcBef>
                  <a:spcPts val="2400"/>
                </a:spcBef>
                <a:buClr>
                  <a:schemeClr val="bg2"/>
                </a:buClr>
                <a:buFont typeface="+mj-lt"/>
                <a:buAutoNum type="alphaLcPeriod"/>
                <a:tabLst/>
                <a:defRPr sz="1700" kern="1200">
                  <a:solidFill>
                    <a:schemeClr val="bg2"/>
                  </a:solidFill>
                  <a:latin typeface="+mn-lt"/>
                  <a:ea typeface="+mn-ea"/>
                  <a:cs typeface="Arial" panose="020B0604020202020204" pitchFamily="34" charset="0"/>
                </a:defRPr>
              </a:lvl8pPr>
              <a:lvl9pPr marL="0" indent="0" algn="l" defTabSz="266700" rtl="0" eaLnBrk="1" latinLnBrk="0" hangingPunct="1">
                <a:lnSpc>
                  <a:spcPct val="90000"/>
                </a:lnSpc>
                <a:spcBef>
                  <a:spcPts val="2400"/>
                </a:spcBef>
                <a:buFont typeface="Arial" panose="020B0604020202020204" pitchFamily="34" charset="0"/>
                <a:buNone/>
                <a:tabLst/>
                <a:defRPr sz="1000" i="1" kern="1200">
                  <a:solidFill>
                    <a:schemeClr val="bg2"/>
                  </a:solidFill>
                  <a:latin typeface="+mn-lt"/>
                  <a:ea typeface="+mn-ea"/>
                  <a:cs typeface="Arial" panose="020B0604020202020204" pitchFamily="34" charset="0"/>
                </a:defRPr>
              </a:lvl9pPr>
            </a:lstStyle>
            <a:p>
              <a:pPr lvl="3" algn="ctr"/>
              <a:r>
                <a:rPr lang="nl-NL" dirty="0">
                  <a:solidFill>
                    <a:schemeClr val="bg1"/>
                  </a:solidFill>
                </a:rPr>
                <a:t>NO GO ZONE</a:t>
              </a:r>
            </a:p>
            <a:p>
              <a:pPr marL="0" indent="0">
                <a:buFont typeface="Wingdings" panose="05000000000000000000" pitchFamily="2" charset="2"/>
                <a:buNone/>
              </a:pPr>
              <a:endParaRPr lang="nl-NL" dirty="0">
                <a:solidFill>
                  <a:schemeClr val="bg1"/>
                </a:solidFill>
              </a:endParaRPr>
            </a:p>
            <a:p>
              <a:endParaRPr lang="nl-NL" dirty="0">
                <a:solidFill>
                  <a:schemeClr val="bg1"/>
                </a:solidFill>
              </a:endParaRPr>
            </a:p>
            <a:p>
              <a:endParaRPr lang="nl-NL" dirty="0">
                <a:solidFill>
                  <a:schemeClr val="bg1"/>
                </a:solidFill>
              </a:endParaRPr>
            </a:p>
          </p:txBody>
        </p:sp>
      </p:grpSp>
      <p:sp>
        <p:nvSpPr>
          <p:cNvPr id="7" name="Rectangle 97">
            <a:extLst>
              <a:ext uri="{FF2B5EF4-FFF2-40B4-BE49-F238E27FC236}">
                <a16:creationId xmlns:a16="http://schemas.microsoft.com/office/drawing/2014/main" id="{DD18DAED-F410-7533-DCED-DBD9855337DF}"/>
              </a:ext>
            </a:extLst>
          </p:cNvPr>
          <p:cNvSpPr/>
          <p:nvPr/>
        </p:nvSpPr>
        <p:spPr>
          <a:xfrm>
            <a:off x="6543211" y="5179102"/>
            <a:ext cx="1468671" cy="870676"/>
          </a:xfrm>
          <a:prstGeom prst="rect">
            <a:avLst/>
          </a:prstGeom>
          <a:solidFill>
            <a:schemeClr val="bg1">
              <a:alpha val="47000"/>
            </a:schemeClr>
          </a:solidFill>
          <a:ln w="635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8011" rIns="48011" rtlCol="0" anchor="ctr"/>
          <a:lstStyle/>
          <a:p>
            <a:pPr algn="ctr"/>
            <a:r>
              <a:rPr lang="en-GB" sz="1067" b="1" dirty="0">
                <a:solidFill>
                  <a:schemeClr val="bg2"/>
                </a:solidFill>
              </a:rPr>
              <a:t>Substitutes</a:t>
            </a:r>
          </a:p>
          <a:p>
            <a:pPr algn="ctr"/>
            <a:r>
              <a:rPr lang="en-GB" sz="1067" b="1" dirty="0">
                <a:solidFill>
                  <a:schemeClr val="bg2"/>
                </a:solidFill>
              </a:rPr>
              <a:t>(Rondo)</a:t>
            </a:r>
          </a:p>
        </p:txBody>
      </p:sp>
      <p:sp>
        <p:nvSpPr>
          <p:cNvPr id="8" name="Tijdelijke aanduiding voor tekst 8">
            <a:extLst>
              <a:ext uri="{FF2B5EF4-FFF2-40B4-BE49-F238E27FC236}">
                <a16:creationId xmlns:a16="http://schemas.microsoft.com/office/drawing/2014/main" id="{469D415E-ED22-CCB1-1F45-8B03457639A8}"/>
              </a:ext>
            </a:extLst>
          </p:cNvPr>
          <p:cNvSpPr txBox="1">
            <a:spLocks/>
          </p:cNvSpPr>
          <p:nvPr/>
        </p:nvSpPr>
        <p:spPr>
          <a:xfrm>
            <a:off x="8526905" y="1288663"/>
            <a:ext cx="3098327" cy="3403086"/>
          </a:xfrm>
          <a:prstGeom prst="rect">
            <a:avLst/>
          </a:prstGeom>
        </p:spPr>
        <p:txBody>
          <a:bodyPr/>
          <a:lstStyle>
            <a:lvl1pPr marL="266700" indent="-266700" algn="l" defTabSz="914400" rtl="0" eaLnBrk="1" latinLnBrk="0" hangingPunct="1">
              <a:lnSpc>
                <a:spcPct val="90000"/>
              </a:lnSpc>
              <a:spcBef>
                <a:spcPts val="2400"/>
              </a:spcBef>
              <a:buClr>
                <a:schemeClr val="bg2"/>
              </a:buClr>
              <a:buSzPct val="60000"/>
              <a:buFont typeface="Wingdings" panose="05000000000000000000" pitchFamily="2" charset="2"/>
              <a:buChar char=""/>
              <a:defRPr sz="1700" kern="1200">
                <a:solidFill>
                  <a:schemeClr val="bg2"/>
                </a:solidFill>
                <a:latin typeface="+mn-lt"/>
                <a:ea typeface="+mn-ea"/>
                <a:cs typeface="Arial" panose="020B0604020202020204" pitchFamily="34" charset="0"/>
              </a:defRPr>
            </a:lvl1pPr>
            <a:lvl2pPr marL="531813" indent="-265113" algn="l" defTabSz="914400" rtl="0" eaLnBrk="1" latinLnBrk="0" hangingPunct="1">
              <a:lnSpc>
                <a:spcPct val="90000"/>
              </a:lnSpc>
              <a:spcBef>
                <a:spcPts val="2400"/>
              </a:spcBef>
              <a:buClr>
                <a:schemeClr val="bg2"/>
              </a:buClr>
              <a:buFont typeface="Futura Bk BT" panose="020B0502020204020303" pitchFamily="34" charset="0"/>
              <a:buChar char="−"/>
              <a:defRPr sz="1700" kern="1200">
                <a:solidFill>
                  <a:schemeClr val="bg2"/>
                </a:solidFill>
                <a:latin typeface="+mn-lt"/>
                <a:ea typeface="+mn-ea"/>
                <a:cs typeface="Arial" panose="020B0604020202020204" pitchFamily="34" charset="0"/>
              </a:defRPr>
            </a:lvl2pPr>
            <a:lvl3pPr marL="0" indent="0" algn="l" defTabSz="266700" rtl="0" eaLnBrk="1" latinLnBrk="0" hangingPunct="1">
              <a:lnSpc>
                <a:spcPct val="90000"/>
              </a:lnSpc>
              <a:spcBef>
                <a:spcPts val="2400"/>
              </a:spcBef>
              <a:buFont typeface="Arial" panose="020B0604020202020204" pitchFamily="34" charset="0"/>
              <a:buNone/>
              <a:tabLst/>
              <a:defRPr sz="1700" kern="1200">
                <a:solidFill>
                  <a:schemeClr val="bg2"/>
                </a:solidFill>
                <a:latin typeface="+mn-lt"/>
                <a:ea typeface="+mn-ea"/>
                <a:cs typeface="Arial" panose="020B0604020202020204" pitchFamily="34" charset="0"/>
              </a:defRPr>
            </a:lvl3pPr>
            <a:lvl4pPr marL="0" indent="0" algn="l" defTabSz="266700" rtl="0" eaLnBrk="1" latinLnBrk="0" hangingPunct="1">
              <a:lnSpc>
                <a:spcPct val="90000"/>
              </a:lnSpc>
              <a:spcBef>
                <a:spcPts val="1800"/>
              </a:spcBef>
              <a:spcAft>
                <a:spcPts val="600"/>
              </a:spcAft>
              <a:buFont typeface="Arial" panose="020B0604020202020204" pitchFamily="34" charset="0"/>
              <a:buNone/>
              <a:tabLst/>
              <a:defRPr sz="1900" b="1" i="0" kern="1200" cap="none" spc="0" baseline="0">
                <a:ln w="38100">
                  <a:noFill/>
                  <a:miter lim="800000"/>
                </a:ln>
                <a:solidFill>
                  <a:schemeClr val="bg2"/>
                </a:solidFill>
                <a:latin typeface="+mj-lt"/>
                <a:ea typeface="+mn-ea"/>
                <a:cs typeface="Arial Black" panose="020B0604020202020204" pitchFamily="34" charset="0"/>
              </a:defRPr>
            </a:lvl4pPr>
            <a:lvl5pPr marL="0" indent="0" algn="l" defTabSz="2667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None/>
              <a:tabLst/>
              <a:defRPr sz="1900" b="0" kern="1200">
                <a:solidFill>
                  <a:schemeClr val="bg2"/>
                </a:solidFill>
                <a:latin typeface="+mn-lt"/>
                <a:ea typeface="+mn-ea"/>
                <a:cs typeface="Arial" panose="020B0604020202020204" pitchFamily="34" charset="0"/>
              </a:defRPr>
            </a:lvl5pPr>
            <a:lvl6pPr marL="444500" indent="-444500" algn="l" defTabSz="266700" rtl="0" eaLnBrk="1" latinLnBrk="0" hangingPunct="1">
              <a:lnSpc>
                <a:spcPct val="90000"/>
              </a:lnSpc>
              <a:spcBef>
                <a:spcPts val="2400"/>
              </a:spcBef>
              <a:buClr>
                <a:schemeClr val="bg2"/>
              </a:buClr>
              <a:buSzPct val="85000"/>
              <a:buFont typeface="+mj-lt"/>
              <a:buAutoNum type="arabicPeriod"/>
              <a:tabLst/>
              <a:defRPr sz="1700" kern="1200">
                <a:solidFill>
                  <a:schemeClr val="bg2"/>
                </a:solidFill>
                <a:latin typeface="+mn-lt"/>
                <a:ea typeface="+mn-ea"/>
                <a:cs typeface="Arial" panose="020B0604020202020204" pitchFamily="34" charset="0"/>
              </a:defRPr>
            </a:lvl6pPr>
            <a:lvl7pPr marL="723900" indent="-279400" algn="l" defTabSz="266700" rtl="0" eaLnBrk="1" latinLnBrk="0" hangingPunct="1">
              <a:lnSpc>
                <a:spcPct val="90000"/>
              </a:lnSpc>
              <a:spcBef>
                <a:spcPts val="2400"/>
              </a:spcBef>
              <a:buClr>
                <a:schemeClr val="bg2"/>
              </a:buClr>
              <a:buSzPct val="60000"/>
              <a:buFont typeface="Wingdings" panose="05000000000000000000" pitchFamily="2" charset="2"/>
              <a:buChar char="l"/>
              <a:tabLst/>
              <a:defRPr sz="1700" kern="1200">
                <a:solidFill>
                  <a:schemeClr val="bg2"/>
                </a:solidFill>
                <a:latin typeface="+mn-lt"/>
                <a:ea typeface="+mn-ea"/>
                <a:cs typeface="Arial" panose="020B0604020202020204" pitchFamily="34" charset="0"/>
              </a:defRPr>
            </a:lvl7pPr>
            <a:lvl8pPr marL="723900" indent="-279400" algn="l" defTabSz="266700" rtl="0" eaLnBrk="1" latinLnBrk="0" hangingPunct="1">
              <a:lnSpc>
                <a:spcPct val="90000"/>
              </a:lnSpc>
              <a:spcBef>
                <a:spcPts val="2400"/>
              </a:spcBef>
              <a:buClr>
                <a:schemeClr val="bg2"/>
              </a:buClr>
              <a:buFont typeface="+mj-lt"/>
              <a:buAutoNum type="alphaLcPeriod"/>
              <a:tabLst/>
              <a:defRPr sz="1700" kern="1200">
                <a:solidFill>
                  <a:schemeClr val="bg2"/>
                </a:solidFill>
                <a:latin typeface="+mn-lt"/>
                <a:ea typeface="+mn-ea"/>
                <a:cs typeface="Arial" panose="020B0604020202020204" pitchFamily="34" charset="0"/>
              </a:defRPr>
            </a:lvl8pPr>
            <a:lvl9pPr marL="0" indent="0" algn="l" defTabSz="266700" rtl="0" eaLnBrk="1" latinLnBrk="0" hangingPunct="1">
              <a:lnSpc>
                <a:spcPct val="90000"/>
              </a:lnSpc>
              <a:spcBef>
                <a:spcPts val="2400"/>
              </a:spcBef>
              <a:buFont typeface="Arial" panose="020B0604020202020204" pitchFamily="34" charset="0"/>
              <a:buNone/>
              <a:tabLst/>
              <a:defRPr sz="1000" i="1" kern="1200">
                <a:solidFill>
                  <a:schemeClr val="bg2"/>
                </a:solidFill>
                <a:latin typeface="+mn-lt"/>
                <a:ea typeface="+mn-ea"/>
                <a:cs typeface="Arial" panose="020B0604020202020204" pitchFamily="34" charset="0"/>
              </a:defRPr>
            </a:lvl9pPr>
          </a:lstStyle>
          <a:p>
            <a:pPr marL="0" indent="0">
              <a:buFont typeface="Wingdings" panose="05000000000000000000" pitchFamily="2" charset="2"/>
              <a:buNone/>
            </a:pPr>
            <a:r>
              <a:rPr lang="en-US" sz="1200" dirty="0"/>
              <a:t>To protect the playing field during the match:</a:t>
            </a:r>
          </a:p>
          <a:p>
            <a:pPr>
              <a:spcBef>
                <a:spcPts val="1200"/>
              </a:spcBef>
            </a:pPr>
            <a:r>
              <a:rPr lang="en-US" sz="1200" dirty="0"/>
              <a:t>‘Fast feet’ training / intense warm-up on the artificial grass.</a:t>
            </a:r>
          </a:p>
          <a:p>
            <a:pPr>
              <a:spcBef>
                <a:spcPts val="1200"/>
              </a:spcBef>
            </a:pPr>
            <a:r>
              <a:rPr lang="en-US" sz="1200" dirty="0"/>
              <a:t>Use practice goals for the goalkeeper’s warm-up.</a:t>
            </a:r>
          </a:p>
          <a:p>
            <a:pPr>
              <a:spcBef>
                <a:spcPts val="1200"/>
              </a:spcBef>
            </a:pPr>
            <a:r>
              <a:rPr lang="en-US" sz="1200" dirty="0"/>
              <a:t>During rondos and positional play, please move cones after a few minutes.</a:t>
            </a:r>
          </a:p>
          <a:p>
            <a:pPr>
              <a:spcBef>
                <a:spcPts val="1200"/>
              </a:spcBef>
            </a:pPr>
            <a:r>
              <a:rPr lang="en-US" sz="1200" dirty="0"/>
              <a:t>The goalkeepers’ warm-up must take place in movable goals. In addition, depending on the condition of the field, the use of the goal area may be limited (for example, a maximum of 10 minutes) or not permitted at all.</a:t>
            </a:r>
            <a:endParaRPr lang="nl-NL" sz="1200" dirty="0"/>
          </a:p>
        </p:txBody>
      </p:sp>
      <p:grpSp>
        <p:nvGrpSpPr>
          <p:cNvPr id="37" name="Groep 36">
            <a:extLst>
              <a:ext uri="{FF2B5EF4-FFF2-40B4-BE49-F238E27FC236}">
                <a16:creationId xmlns:a16="http://schemas.microsoft.com/office/drawing/2014/main" id="{65B1ACAF-9739-99C5-8AD5-DF35C43B2CC8}"/>
              </a:ext>
            </a:extLst>
          </p:cNvPr>
          <p:cNvGrpSpPr/>
          <p:nvPr/>
        </p:nvGrpSpPr>
        <p:grpSpPr>
          <a:xfrm>
            <a:off x="826929" y="2583546"/>
            <a:ext cx="1147013" cy="2595558"/>
            <a:chOff x="826929" y="2583546"/>
            <a:chExt cx="1147013" cy="2595558"/>
          </a:xfrm>
        </p:grpSpPr>
        <p:sp>
          <p:nvSpPr>
            <p:cNvPr id="16" name="Rectangle 59">
              <a:extLst>
                <a:ext uri="{FF2B5EF4-FFF2-40B4-BE49-F238E27FC236}">
                  <a16:creationId xmlns:a16="http://schemas.microsoft.com/office/drawing/2014/main" id="{A347012D-E79E-8370-3785-6EEE05D930FC}"/>
                </a:ext>
              </a:extLst>
            </p:cNvPr>
            <p:cNvSpPr>
              <a:spLocks/>
            </p:cNvSpPr>
            <p:nvPr/>
          </p:nvSpPr>
          <p:spPr>
            <a:xfrm rot="5400000">
              <a:off x="128057" y="3333218"/>
              <a:ext cx="2595558" cy="1096213"/>
            </a:xfrm>
            <a:prstGeom prst="rect">
              <a:avLst/>
            </a:prstGeom>
            <a:solidFill>
              <a:srgbClr val="FF0000">
                <a:alpha val="47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67" b="1" dirty="0">
                <a:solidFill>
                  <a:schemeClr val="bg1"/>
                </a:solidFill>
              </a:endParaRPr>
            </a:p>
          </p:txBody>
        </p:sp>
        <p:sp>
          <p:nvSpPr>
            <p:cNvPr id="18" name="Tijdelijke aanduiding voor tekst 8">
              <a:extLst>
                <a:ext uri="{FF2B5EF4-FFF2-40B4-BE49-F238E27FC236}">
                  <a16:creationId xmlns:a16="http://schemas.microsoft.com/office/drawing/2014/main" id="{799BA2F7-DB50-2B01-9FB1-92CF9AF7C29D}"/>
                </a:ext>
              </a:extLst>
            </p:cNvPr>
            <p:cNvSpPr txBox="1">
              <a:spLocks/>
            </p:cNvSpPr>
            <p:nvPr/>
          </p:nvSpPr>
          <p:spPr>
            <a:xfrm>
              <a:off x="826929" y="3681561"/>
              <a:ext cx="1096214" cy="416537"/>
            </a:xfrm>
            <a:prstGeom prst="rect">
              <a:avLst/>
            </a:prstGeom>
          </p:spPr>
          <p:txBody>
            <a:bodyPr/>
            <a:lstStyle>
              <a:lvl1pPr marL="266700" indent="-266700" algn="l" defTabSz="914400" rtl="0" eaLnBrk="1" latinLnBrk="0" hangingPunct="1">
                <a:lnSpc>
                  <a:spcPct val="90000"/>
                </a:lnSpc>
                <a:spcBef>
                  <a:spcPts val="2400"/>
                </a:spcBef>
                <a:buClr>
                  <a:schemeClr val="bg2"/>
                </a:buClr>
                <a:buSzPct val="60000"/>
                <a:buFont typeface="Wingdings" panose="05000000000000000000" pitchFamily="2" charset="2"/>
                <a:buChar char=""/>
                <a:defRPr sz="1700" kern="1200">
                  <a:solidFill>
                    <a:schemeClr val="bg2"/>
                  </a:solidFill>
                  <a:latin typeface="+mn-lt"/>
                  <a:ea typeface="+mn-ea"/>
                  <a:cs typeface="Arial" panose="020B0604020202020204" pitchFamily="34" charset="0"/>
                </a:defRPr>
              </a:lvl1pPr>
              <a:lvl2pPr marL="531813" indent="-265113" algn="l" defTabSz="914400" rtl="0" eaLnBrk="1" latinLnBrk="0" hangingPunct="1">
                <a:lnSpc>
                  <a:spcPct val="90000"/>
                </a:lnSpc>
                <a:spcBef>
                  <a:spcPts val="2400"/>
                </a:spcBef>
                <a:buClr>
                  <a:schemeClr val="bg2"/>
                </a:buClr>
                <a:buFont typeface="Futura Bk BT" panose="020B0502020204020303" pitchFamily="34" charset="0"/>
                <a:buChar char="−"/>
                <a:defRPr sz="1700" kern="1200">
                  <a:solidFill>
                    <a:schemeClr val="bg2"/>
                  </a:solidFill>
                  <a:latin typeface="+mn-lt"/>
                  <a:ea typeface="+mn-ea"/>
                  <a:cs typeface="Arial" panose="020B0604020202020204" pitchFamily="34" charset="0"/>
                </a:defRPr>
              </a:lvl2pPr>
              <a:lvl3pPr marL="0" indent="0" algn="l" defTabSz="266700" rtl="0" eaLnBrk="1" latinLnBrk="0" hangingPunct="1">
                <a:lnSpc>
                  <a:spcPct val="90000"/>
                </a:lnSpc>
                <a:spcBef>
                  <a:spcPts val="2400"/>
                </a:spcBef>
                <a:buFont typeface="Arial" panose="020B0604020202020204" pitchFamily="34" charset="0"/>
                <a:buNone/>
                <a:tabLst/>
                <a:defRPr sz="1700" kern="1200">
                  <a:solidFill>
                    <a:schemeClr val="bg2"/>
                  </a:solidFill>
                  <a:latin typeface="+mn-lt"/>
                  <a:ea typeface="+mn-ea"/>
                  <a:cs typeface="Arial" panose="020B0604020202020204" pitchFamily="34" charset="0"/>
                </a:defRPr>
              </a:lvl3pPr>
              <a:lvl4pPr marL="0" indent="0" algn="l" defTabSz="266700" rtl="0" eaLnBrk="1" latinLnBrk="0" hangingPunct="1">
                <a:lnSpc>
                  <a:spcPct val="90000"/>
                </a:lnSpc>
                <a:spcBef>
                  <a:spcPts val="1800"/>
                </a:spcBef>
                <a:spcAft>
                  <a:spcPts val="600"/>
                </a:spcAft>
                <a:buFont typeface="Arial" panose="020B0604020202020204" pitchFamily="34" charset="0"/>
                <a:buNone/>
                <a:tabLst/>
                <a:defRPr sz="1900" b="1" i="0" kern="1200" cap="none" spc="0" baseline="0">
                  <a:ln w="38100">
                    <a:noFill/>
                    <a:miter lim="800000"/>
                  </a:ln>
                  <a:solidFill>
                    <a:schemeClr val="bg2"/>
                  </a:solidFill>
                  <a:latin typeface="+mj-lt"/>
                  <a:ea typeface="+mn-ea"/>
                  <a:cs typeface="Arial Black" panose="020B0604020202020204" pitchFamily="34" charset="0"/>
                </a:defRPr>
              </a:lvl4pPr>
              <a:lvl5pPr marL="0" indent="0" algn="l" defTabSz="266700" rtl="0" eaLnBrk="1" latinLnBrk="0" hangingPunct="1">
                <a:lnSpc>
                  <a:spcPct val="90000"/>
                </a:lnSpc>
                <a:spcBef>
                  <a:spcPts val="600"/>
                </a:spcBef>
                <a:buFont typeface="Arial" panose="020B0604020202020204" pitchFamily="34" charset="0"/>
                <a:buNone/>
                <a:tabLst/>
                <a:defRPr sz="1900" b="0" kern="1200">
                  <a:solidFill>
                    <a:schemeClr val="bg2"/>
                  </a:solidFill>
                  <a:latin typeface="+mn-lt"/>
                  <a:ea typeface="+mn-ea"/>
                  <a:cs typeface="Arial" panose="020B0604020202020204" pitchFamily="34" charset="0"/>
                </a:defRPr>
              </a:lvl5pPr>
              <a:lvl6pPr marL="444500" indent="-444500" algn="l" defTabSz="266700" rtl="0" eaLnBrk="1" latinLnBrk="0" hangingPunct="1">
                <a:lnSpc>
                  <a:spcPct val="90000"/>
                </a:lnSpc>
                <a:spcBef>
                  <a:spcPts val="2400"/>
                </a:spcBef>
                <a:buClr>
                  <a:schemeClr val="bg2"/>
                </a:buClr>
                <a:buSzPct val="85000"/>
                <a:buFont typeface="+mj-lt"/>
                <a:buAutoNum type="arabicPeriod"/>
                <a:tabLst/>
                <a:defRPr sz="1700" kern="1200">
                  <a:solidFill>
                    <a:schemeClr val="bg2"/>
                  </a:solidFill>
                  <a:latin typeface="+mn-lt"/>
                  <a:ea typeface="+mn-ea"/>
                  <a:cs typeface="Arial" panose="020B0604020202020204" pitchFamily="34" charset="0"/>
                </a:defRPr>
              </a:lvl6pPr>
              <a:lvl7pPr marL="723900" indent="-279400" algn="l" defTabSz="266700" rtl="0" eaLnBrk="1" latinLnBrk="0" hangingPunct="1">
                <a:lnSpc>
                  <a:spcPct val="90000"/>
                </a:lnSpc>
                <a:spcBef>
                  <a:spcPts val="2400"/>
                </a:spcBef>
                <a:buClr>
                  <a:schemeClr val="bg2"/>
                </a:buClr>
                <a:buSzPct val="60000"/>
                <a:buFont typeface="Wingdings" panose="05000000000000000000" pitchFamily="2" charset="2"/>
                <a:buChar char="l"/>
                <a:tabLst/>
                <a:defRPr sz="1700" kern="1200">
                  <a:solidFill>
                    <a:schemeClr val="bg2"/>
                  </a:solidFill>
                  <a:latin typeface="+mn-lt"/>
                  <a:ea typeface="+mn-ea"/>
                  <a:cs typeface="Arial" panose="020B0604020202020204" pitchFamily="34" charset="0"/>
                </a:defRPr>
              </a:lvl7pPr>
              <a:lvl8pPr marL="723900" indent="-279400" algn="l" defTabSz="266700" rtl="0" eaLnBrk="1" latinLnBrk="0" hangingPunct="1">
                <a:lnSpc>
                  <a:spcPct val="90000"/>
                </a:lnSpc>
                <a:spcBef>
                  <a:spcPts val="2400"/>
                </a:spcBef>
                <a:buClr>
                  <a:schemeClr val="bg2"/>
                </a:buClr>
                <a:buFont typeface="+mj-lt"/>
                <a:buAutoNum type="alphaLcPeriod"/>
                <a:tabLst/>
                <a:defRPr sz="1700" kern="1200">
                  <a:solidFill>
                    <a:schemeClr val="bg2"/>
                  </a:solidFill>
                  <a:latin typeface="+mn-lt"/>
                  <a:ea typeface="+mn-ea"/>
                  <a:cs typeface="Arial" panose="020B0604020202020204" pitchFamily="34" charset="0"/>
                </a:defRPr>
              </a:lvl8pPr>
              <a:lvl9pPr marL="0" indent="0" algn="l" defTabSz="266700" rtl="0" eaLnBrk="1" latinLnBrk="0" hangingPunct="1">
                <a:lnSpc>
                  <a:spcPct val="90000"/>
                </a:lnSpc>
                <a:spcBef>
                  <a:spcPts val="2400"/>
                </a:spcBef>
                <a:buFont typeface="Arial" panose="020B0604020202020204" pitchFamily="34" charset="0"/>
                <a:buNone/>
                <a:tabLst/>
                <a:defRPr sz="1000" i="1" kern="1200">
                  <a:solidFill>
                    <a:schemeClr val="bg2"/>
                  </a:solidFill>
                  <a:latin typeface="+mn-lt"/>
                  <a:ea typeface="+mn-ea"/>
                  <a:cs typeface="Arial" panose="020B0604020202020204" pitchFamily="34" charset="0"/>
                </a:defRPr>
              </a:lvl9pPr>
            </a:lstStyle>
            <a:p>
              <a:pPr lvl="3" algn="ctr"/>
              <a:r>
                <a:rPr lang="nl-NL" sz="1200" dirty="0">
                  <a:solidFill>
                    <a:schemeClr val="bg1"/>
                  </a:solidFill>
                </a:rPr>
                <a:t>NO GO ZONE</a:t>
              </a:r>
            </a:p>
            <a:p>
              <a:pPr marL="0" indent="0" algn="ctr">
                <a:buFont typeface="Wingdings" panose="05000000000000000000" pitchFamily="2" charset="2"/>
                <a:buNone/>
              </a:pPr>
              <a:endParaRPr lang="nl-NL" sz="1200" dirty="0">
                <a:solidFill>
                  <a:schemeClr val="bg1"/>
                </a:solidFill>
              </a:endParaRPr>
            </a:p>
            <a:p>
              <a:pPr algn="ctr"/>
              <a:endParaRPr lang="nl-NL" sz="1200" dirty="0">
                <a:solidFill>
                  <a:schemeClr val="bg1"/>
                </a:solidFill>
              </a:endParaRPr>
            </a:p>
            <a:p>
              <a:pPr algn="ctr"/>
              <a:endParaRPr lang="nl-NL" sz="1200" dirty="0">
                <a:solidFill>
                  <a:schemeClr val="bg1"/>
                </a:solidFill>
              </a:endParaRPr>
            </a:p>
          </p:txBody>
        </p:sp>
      </p:grpSp>
      <p:sp>
        <p:nvSpPr>
          <p:cNvPr id="21" name="Rectangle 97">
            <a:extLst>
              <a:ext uri="{FF2B5EF4-FFF2-40B4-BE49-F238E27FC236}">
                <a16:creationId xmlns:a16="http://schemas.microsoft.com/office/drawing/2014/main" id="{09CECBE5-6EC8-1FBB-4F0A-DB82BC895472}"/>
              </a:ext>
            </a:extLst>
          </p:cNvPr>
          <p:cNvSpPr/>
          <p:nvPr/>
        </p:nvSpPr>
        <p:spPr>
          <a:xfrm>
            <a:off x="4535137" y="2782195"/>
            <a:ext cx="2216347" cy="1909553"/>
          </a:xfrm>
          <a:prstGeom prst="rect">
            <a:avLst/>
          </a:prstGeom>
          <a:solidFill>
            <a:schemeClr val="bg1">
              <a:alpha val="47000"/>
            </a:schemeClr>
          </a:solidFill>
          <a:ln w="635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8011" rIns="48011" rtlCol="0" anchor="ctr"/>
          <a:lstStyle/>
          <a:p>
            <a:pPr algn="ctr"/>
            <a:r>
              <a:rPr lang="en-GB" sz="1067" b="1" dirty="0">
                <a:solidFill>
                  <a:schemeClr val="bg2"/>
                </a:solidFill>
              </a:rPr>
              <a:t>Warming-up</a:t>
            </a:r>
          </a:p>
          <a:p>
            <a:pPr algn="ctr"/>
            <a:endParaRPr lang="en-GB" sz="1067" b="1" dirty="0">
              <a:solidFill>
                <a:schemeClr val="bg2"/>
              </a:solidFill>
            </a:endParaRPr>
          </a:p>
          <a:p>
            <a:pPr algn="ctr"/>
            <a:r>
              <a:rPr lang="nl-NL" sz="1067" b="1" dirty="0">
                <a:solidFill>
                  <a:schemeClr val="bg2"/>
                </a:solidFill>
              </a:rPr>
              <a:t>(</a:t>
            </a:r>
            <a:r>
              <a:rPr lang="nl-NL" sz="1067" b="1" dirty="0" err="1">
                <a:solidFill>
                  <a:schemeClr val="bg2"/>
                </a:solidFill>
              </a:rPr>
              <a:t>Players</a:t>
            </a:r>
            <a:r>
              <a:rPr lang="nl-NL" sz="1067" b="1" dirty="0">
                <a:solidFill>
                  <a:schemeClr val="bg2"/>
                </a:solidFill>
              </a:rPr>
              <a:t> are </a:t>
            </a:r>
            <a:r>
              <a:rPr lang="nl-NL" sz="1067" b="1" dirty="0" err="1">
                <a:solidFill>
                  <a:schemeClr val="bg2"/>
                </a:solidFill>
              </a:rPr>
              <a:t>not</a:t>
            </a:r>
            <a:r>
              <a:rPr lang="nl-NL" sz="1067" b="1" dirty="0">
                <a:solidFill>
                  <a:schemeClr val="bg2"/>
                </a:solidFill>
              </a:rPr>
              <a:t> </a:t>
            </a:r>
            <a:r>
              <a:rPr lang="nl-NL" sz="1067" b="1" dirty="0" err="1">
                <a:solidFill>
                  <a:schemeClr val="bg2"/>
                </a:solidFill>
              </a:rPr>
              <a:t>allowed</a:t>
            </a:r>
            <a:r>
              <a:rPr lang="nl-NL" sz="1067" b="1" dirty="0">
                <a:solidFill>
                  <a:schemeClr val="bg2"/>
                </a:solidFill>
              </a:rPr>
              <a:t> </a:t>
            </a:r>
            <a:r>
              <a:rPr lang="nl-NL" sz="1067" b="1" dirty="0" err="1">
                <a:solidFill>
                  <a:schemeClr val="bg2"/>
                </a:solidFill>
              </a:rPr>
              <a:t>to</a:t>
            </a:r>
            <a:r>
              <a:rPr lang="nl-NL" sz="1067" b="1" dirty="0">
                <a:solidFill>
                  <a:schemeClr val="bg2"/>
                </a:solidFill>
              </a:rPr>
              <a:t> follow </a:t>
            </a:r>
            <a:r>
              <a:rPr lang="nl-NL" sz="1067" b="1" dirty="0" err="1">
                <a:solidFill>
                  <a:schemeClr val="bg2"/>
                </a:solidFill>
              </a:rPr>
              <a:t>each</a:t>
            </a:r>
            <a:r>
              <a:rPr lang="nl-NL" sz="1067" b="1" dirty="0">
                <a:solidFill>
                  <a:schemeClr val="bg2"/>
                </a:solidFill>
              </a:rPr>
              <a:t> </a:t>
            </a:r>
            <a:r>
              <a:rPr lang="nl-NL" sz="1067" b="1" dirty="0" err="1">
                <a:solidFill>
                  <a:schemeClr val="bg2"/>
                </a:solidFill>
              </a:rPr>
              <a:t>other</a:t>
            </a:r>
            <a:r>
              <a:rPr lang="nl-NL" sz="1067" b="1" dirty="0">
                <a:solidFill>
                  <a:schemeClr val="bg2"/>
                </a:solidFill>
              </a:rPr>
              <a:t> in </a:t>
            </a:r>
            <a:r>
              <a:rPr lang="nl-NL" sz="1067" b="1" dirty="0" err="1">
                <a:solidFill>
                  <a:schemeClr val="bg2"/>
                </a:solidFill>
              </a:rPr>
              <a:t>rows</a:t>
            </a:r>
            <a:r>
              <a:rPr lang="nl-NL" sz="1067" b="1" dirty="0">
                <a:solidFill>
                  <a:schemeClr val="bg2"/>
                </a:solidFill>
              </a:rPr>
              <a:t>)</a:t>
            </a:r>
          </a:p>
        </p:txBody>
      </p:sp>
      <p:sp>
        <p:nvSpPr>
          <p:cNvPr id="22" name="Rectangle 97">
            <a:extLst>
              <a:ext uri="{FF2B5EF4-FFF2-40B4-BE49-F238E27FC236}">
                <a16:creationId xmlns:a16="http://schemas.microsoft.com/office/drawing/2014/main" id="{0D890940-C148-ABB4-7211-AE7FED1480A3}"/>
              </a:ext>
            </a:extLst>
          </p:cNvPr>
          <p:cNvSpPr/>
          <p:nvPr/>
        </p:nvSpPr>
        <p:spPr>
          <a:xfrm>
            <a:off x="2143406" y="2782195"/>
            <a:ext cx="2216347" cy="1865943"/>
          </a:xfrm>
          <a:prstGeom prst="rect">
            <a:avLst/>
          </a:prstGeom>
          <a:solidFill>
            <a:schemeClr val="bg1">
              <a:alpha val="47000"/>
            </a:schemeClr>
          </a:solidFill>
          <a:ln w="635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8011" rIns="48011" rtlCol="0" anchor="ctr"/>
          <a:lstStyle/>
          <a:p>
            <a:pPr algn="ctr"/>
            <a:endParaRPr lang="en-GB" sz="1067" b="1" dirty="0">
              <a:solidFill>
                <a:schemeClr val="bg2"/>
              </a:solidFill>
            </a:endParaRPr>
          </a:p>
          <a:p>
            <a:pPr algn="ctr"/>
            <a:r>
              <a:rPr lang="en-GB" sz="1067" b="1" dirty="0">
                <a:solidFill>
                  <a:schemeClr val="bg2"/>
                </a:solidFill>
              </a:rPr>
              <a:t>Warming-up</a:t>
            </a:r>
          </a:p>
          <a:p>
            <a:pPr algn="ctr"/>
            <a:endParaRPr lang="en-GB" sz="1067" b="1" dirty="0">
              <a:solidFill>
                <a:schemeClr val="bg2"/>
              </a:solidFill>
            </a:endParaRPr>
          </a:p>
          <a:p>
            <a:pPr algn="ctr"/>
            <a:r>
              <a:rPr lang="nl-NL" sz="1067" b="1" dirty="0">
                <a:solidFill>
                  <a:schemeClr val="bg2"/>
                </a:solidFill>
              </a:rPr>
              <a:t>(</a:t>
            </a:r>
            <a:r>
              <a:rPr lang="nl-NL" sz="1067" b="1" dirty="0" err="1">
                <a:solidFill>
                  <a:schemeClr val="bg2"/>
                </a:solidFill>
              </a:rPr>
              <a:t>Players</a:t>
            </a:r>
            <a:r>
              <a:rPr lang="nl-NL" sz="1067" b="1" dirty="0">
                <a:solidFill>
                  <a:schemeClr val="bg2"/>
                </a:solidFill>
              </a:rPr>
              <a:t> are </a:t>
            </a:r>
            <a:r>
              <a:rPr lang="nl-NL" sz="1067" b="1" dirty="0" err="1">
                <a:solidFill>
                  <a:schemeClr val="bg2"/>
                </a:solidFill>
              </a:rPr>
              <a:t>not</a:t>
            </a:r>
            <a:r>
              <a:rPr lang="nl-NL" sz="1067" b="1" dirty="0">
                <a:solidFill>
                  <a:schemeClr val="bg2"/>
                </a:solidFill>
              </a:rPr>
              <a:t> </a:t>
            </a:r>
            <a:r>
              <a:rPr lang="nl-NL" sz="1067" b="1" dirty="0" err="1">
                <a:solidFill>
                  <a:schemeClr val="bg2"/>
                </a:solidFill>
              </a:rPr>
              <a:t>allowed</a:t>
            </a:r>
            <a:r>
              <a:rPr lang="nl-NL" sz="1067" b="1" dirty="0">
                <a:solidFill>
                  <a:schemeClr val="bg2"/>
                </a:solidFill>
              </a:rPr>
              <a:t> </a:t>
            </a:r>
            <a:r>
              <a:rPr lang="nl-NL" sz="1067" b="1" dirty="0" err="1">
                <a:solidFill>
                  <a:schemeClr val="bg2"/>
                </a:solidFill>
              </a:rPr>
              <a:t>to</a:t>
            </a:r>
            <a:r>
              <a:rPr lang="nl-NL" sz="1067" b="1" dirty="0">
                <a:solidFill>
                  <a:schemeClr val="bg2"/>
                </a:solidFill>
              </a:rPr>
              <a:t> follow </a:t>
            </a:r>
            <a:r>
              <a:rPr lang="nl-NL" sz="1067" b="1" dirty="0" err="1">
                <a:solidFill>
                  <a:schemeClr val="bg2"/>
                </a:solidFill>
              </a:rPr>
              <a:t>each</a:t>
            </a:r>
            <a:r>
              <a:rPr lang="nl-NL" sz="1067" b="1" dirty="0">
                <a:solidFill>
                  <a:schemeClr val="bg2"/>
                </a:solidFill>
              </a:rPr>
              <a:t> </a:t>
            </a:r>
            <a:r>
              <a:rPr lang="nl-NL" sz="1067" b="1" dirty="0" err="1">
                <a:solidFill>
                  <a:schemeClr val="bg2"/>
                </a:solidFill>
              </a:rPr>
              <a:t>other</a:t>
            </a:r>
            <a:r>
              <a:rPr lang="nl-NL" sz="1067" b="1" dirty="0">
                <a:solidFill>
                  <a:schemeClr val="bg2"/>
                </a:solidFill>
              </a:rPr>
              <a:t> in </a:t>
            </a:r>
            <a:r>
              <a:rPr lang="nl-NL" sz="1067" b="1" dirty="0" err="1">
                <a:solidFill>
                  <a:schemeClr val="bg2"/>
                </a:solidFill>
              </a:rPr>
              <a:t>rows</a:t>
            </a:r>
            <a:r>
              <a:rPr lang="nl-NL" sz="1067" b="1" dirty="0">
                <a:solidFill>
                  <a:schemeClr val="bg2"/>
                </a:solidFill>
              </a:rPr>
              <a:t>)</a:t>
            </a:r>
          </a:p>
          <a:p>
            <a:pPr algn="ctr"/>
            <a:endParaRPr lang="en-GB" sz="1067" b="1" dirty="0">
              <a:solidFill>
                <a:schemeClr val="bg2"/>
              </a:solidFill>
            </a:endParaRPr>
          </a:p>
        </p:txBody>
      </p:sp>
      <p:sp>
        <p:nvSpPr>
          <p:cNvPr id="23" name="Rectangle 97">
            <a:extLst>
              <a:ext uri="{FF2B5EF4-FFF2-40B4-BE49-F238E27FC236}">
                <a16:creationId xmlns:a16="http://schemas.microsoft.com/office/drawing/2014/main" id="{771BA46C-428E-97C9-4354-F88CE13D9956}"/>
              </a:ext>
            </a:extLst>
          </p:cNvPr>
          <p:cNvSpPr/>
          <p:nvPr/>
        </p:nvSpPr>
        <p:spPr>
          <a:xfrm>
            <a:off x="5532168" y="1288355"/>
            <a:ext cx="2479718" cy="424515"/>
          </a:xfrm>
          <a:prstGeom prst="rect">
            <a:avLst/>
          </a:prstGeom>
          <a:solidFill>
            <a:schemeClr val="bg1">
              <a:alpha val="47000"/>
            </a:schemeClr>
          </a:solidFill>
          <a:ln w="635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8011" rIns="48011" rtlCol="0" anchor="ctr"/>
          <a:lstStyle/>
          <a:p>
            <a:pPr algn="ctr"/>
            <a:r>
              <a:rPr lang="nl-NL" sz="1067" b="1" dirty="0" err="1">
                <a:solidFill>
                  <a:schemeClr val="bg2"/>
                </a:solidFill>
              </a:rPr>
              <a:t>Fast</a:t>
            </a:r>
            <a:r>
              <a:rPr lang="nl-NL" sz="1067" b="1" dirty="0">
                <a:solidFill>
                  <a:schemeClr val="bg2"/>
                </a:solidFill>
              </a:rPr>
              <a:t> </a:t>
            </a:r>
            <a:r>
              <a:rPr lang="nl-NL" sz="1067" b="1" dirty="0" err="1">
                <a:solidFill>
                  <a:schemeClr val="bg2"/>
                </a:solidFill>
              </a:rPr>
              <a:t>feet</a:t>
            </a:r>
            <a:endParaRPr lang="nl-NL" sz="1067" b="1" dirty="0">
              <a:solidFill>
                <a:schemeClr val="bg2"/>
              </a:solidFill>
            </a:endParaRPr>
          </a:p>
          <a:p>
            <a:pPr algn="ctr"/>
            <a:endParaRPr lang="en-GB" sz="1067" b="1" dirty="0">
              <a:solidFill>
                <a:schemeClr val="bg2"/>
              </a:solidFill>
            </a:endParaRPr>
          </a:p>
        </p:txBody>
      </p:sp>
      <p:sp>
        <p:nvSpPr>
          <p:cNvPr id="24" name="Rectangle 97">
            <a:extLst>
              <a:ext uri="{FF2B5EF4-FFF2-40B4-BE49-F238E27FC236}">
                <a16:creationId xmlns:a16="http://schemas.microsoft.com/office/drawing/2014/main" id="{C626B530-F041-EC13-EA6E-AE0AB4B32F61}"/>
              </a:ext>
            </a:extLst>
          </p:cNvPr>
          <p:cNvSpPr/>
          <p:nvPr/>
        </p:nvSpPr>
        <p:spPr>
          <a:xfrm>
            <a:off x="826929" y="1678896"/>
            <a:ext cx="1147014" cy="904649"/>
          </a:xfrm>
          <a:prstGeom prst="rect">
            <a:avLst/>
          </a:prstGeom>
          <a:solidFill>
            <a:schemeClr val="bg1">
              <a:alpha val="47000"/>
            </a:schemeClr>
          </a:solidFill>
          <a:ln w="635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8011" rIns="48011" rtlCol="0" anchor="ctr"/>
          <a:lstStyle/>
          <a:p>
            <a:pPr algn="ctr"/>
            <a:endParaRPr lang="nl-NL" sz="1067" b="1" dirty="0">
              <a:solidFill>
                <a:schemeClr val="bg2"/>
              </a:solidFill>
            </a:endParaRPr>
          </a:p>
          <a:p>
            <a:pPr algn="ctr"/>
            <a:r>
              <a:rPr lang="nl-NL" sz="1067" b="1" dirty="0">
                <a:solidFill>
                  <a:schemeClr val="bg2"/>
                </a:solidFill>
              </a:rPr>
              <a:t>GK warming-up</a:t>
            </a:r>
          </a:p>
          <a:p>
            <a:pPr algn="ctr"/>
            <a:r>
              <a:rPr lang="nl-NL" sz="1067" b="1" dirty="0">
                <a:solidFill>
                  <a:schemeClr val="bg2"/>
                </a:solidFill>
              </a:rPr>
              <a:t>(mobile goals)</a:t>
            </a:r>
          </a:p>
          <a:p>
            <a:pPr algn="ctr"/>
            <a:endParaRPr lang="en-GB" sz="1067" b="1" dirty="0">
              <a:solidFill>
                <a:schemeClr val="bg2"/>
              </a:solidFill>
            </a:endParaRPr>
          </a:p>
        </p:txBody>
      </p:sp>
      <p:sp>
        <p:nvSpPr>
          <p:cNvPr id="25" name="Rectangle 97">
            <a:extLst>
              <a:ext uri="{FF2B5EF4-FFF2-40B4-BE49-F238E27FC236}">
                <a16:creationId xmlns:a16="http://schemas.microsoft.com/office/drawing/2014/main" id="{514473AF-E00E-FC75-6E86-A43E2093BC27}"/>
              </a:ext>
            </a:extLst>
          </p:cNvPr>
          <p:cNvSpPr/>
          <p:nvPr/>
        </p:nvSpPr>
        <p:spPr>
          <a:xfrm>
            <a:off x="826929" y="1267139"/>
            <a:ext cx="2479718" cy="424515"/>
          </a:xfrm>
          <a:prstGeom prst="rect">
            <a:avLst/>
          </a:prstGeom>
          <a:solidFill>
            <a:schemeClr val="bg1">
              <a:alpha val="47000"/>
            </a:schemeClr>
          </a:solidFill>
          <a:ln w="635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8011" rIns="48011" rtlCol="0" anchor="ctr"/>
          <a:lstStyle/>
          <a:p>
            <a:pPr algn="ctr"/>
            <a:r>
              <a:rPr lang="nl-NL" sz="1067" b="1" dirty="0" err="1">
                <a:solidFill>
                  <a:schemeClr val="bg2"/>
                </a:solidFill>
              </a:rPr>
              <a:t>Fast</a:t>
            </a:r>
            <a:r>
              <a:rPr lang="nl-NL" sz="1067" b="1" dirty="0">
                <a:solidFill>
                  <a:schemeClr val="bg2"/>
                </a:solidFill>
              </a:rPr>
              <a:t> </a:t>
            </a:r>
            <a:r>
              <a:rPr lang="nl-NL" sz="1067" b="1" dirty="0" err="1">
                <a:solidFill>
                  <a:schemeClr val="bg2"/>
                </a:solidFill>
              </a:rPr>
              <a:t>feet</a:t>
            </a:r>
            <a:endParaRPr lang="nl-NL" sz="1067" b="1" dirty="0">
              <a:solidFill>
                <a:schemeClr val="bg2"/>
              </a:solidFill>
            </a:endParaRPr>
          </a:p>
          <a:p>
            <a:pPr algn="ctr"/>
            <a:endParaRPr lang="en-GB" sz="1067" b="1" dirty="0">
              <a:solidFill>
                <a:schemeClr val="bg2"/>
              </a:solidFill>
            </a:endParaRPr>
          </a:p>
        </p:txBody>
      </p:sp>
      <p:sp>
        <p:nvSpPr>
          <p:cNvPr id="26" name="Rectangle 61">
            <a:extLst>
              <a:ext uri="{FF2B5EF4-FFF2-40B4-BE49-F238E27FC236}">
                <a16:creationId xmlns:a16="http://schemas.microsoft.com/office/drawing/2014/main" id="{31DE8BAD-C3B6-5223-94FF-BAE0039C488A}"/>
              </a:ext>
            </a:extLst>
          </p:cNvPr>
          <p:cNvSpPr/>
          <p:nvPr/>
        </p:nvSpPr>
        <p:spPr>
          <a:xfrm>
            <a:off x="826929" y="6068851"/>
            <a:ext cx="2126728" cy="406143"/>
          </a:xfrm>
          <a:prstGeom prst="rect">
            <a:avLst/>
          </a:prstGeom>
          <a:solidFill>
            <a:srgbClr val="FF0000">
              <a:alpha val="46000"/>
            </a:srgbClr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1070" dirty="0">
                <a:solidFill>
                  <a:schemeClr val="bg1"/>
                </a:solidFill>
              </a:rPr>
              <a:t>Warming-up</a:t>
            </a:r>
          </a:p>
        </p:txBody>
      </p:sp>
      <p:sp>
        <p:nvSpPr>
          <p:cNvPr id="27" name="Rectangle 61">
            <a:extLst>
              <a:ext uri="{FF2B5EF4-FFF2-40B4-BE49-F238E27FC236}">
                <a16:creationId xmlns:a16="http://schemas.microsoft.com/office/drawing/2014/main" id="{7FD47E03-6EB4-F70B-6B2C-58729409BEAC}"/>
              </a:ext>
            </a:extLst>
          </p:cNvPr>
          <p:cNvSpPr/>
          <p:nvPr/>
        </p:nvSpPr>
        <p:spPr>
          <a:xfrm>
            <a:off x="5918520" y="6099585"/>
            <a:ext cx="2126728" cy="370270"/>
          </a:xfrm>
          <a:prstGeom prst="rect">
            <a:avLst/>
          </a:prstGeom>
          <a:solidFill>
            <a:srgbClr val="FF0000">
              <a:alpha val="46000"/>
            </a:srgbClr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1070" dirty="0">
                <a:solidFill>
                  <a:schemeClr val="bg1"/>
                </a:solidFill>
              </a:rPr>
              <a:t>Warming-up</a:t>
            </a:r>
          </a:p>
        </p:txBody>
      </p:sp>
      <p:sp>
        <p:nvSpPr>
          <p:cNvPr id="28" name="Rectangle 97">
            <a:extLst>
              <a:ext uri="{FF2B5EF4-FFF2-40B4-BE49-F238E27FC236}">
                <a16:creationId xmlns:a16="http://schemas.microsoft.com/office/drawing/2014/main" id="{31AC06EB-561A-2B67-A4DB-7F0146F7EB4D}"/>
              </a:ext>
            </a:extLst>
          </p:cNvPr>
          <p:cNvSpPr/>
          <p:nvPr/>
        </p:nvSpPr>
        <p:spPr>
          <a:xfrm rot="16200000">
            <a:off x="-175645" y="2274026"/>
            <a:ext cx="1631433" cy="424515"/>
          </a:xfrm>
          <a:prstGeom prst="rect">
            <a:avLst/>
          </a:prstGeom>
          <a:solidFill>
            <a:schemeClr val="bg1">
              <a:alpha val="47000"/>
            </a:schemeClr>
          </a:solidFill>
          <a:ln w="635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8011" rIns="48011" rtlCol="0" anchor="ctr"/>
          <a:lstStyle/>
          <a:p>
            <a:pPr algn="ctr"/>
            <a:r>
              <a:rPr lang="nl-NL" sz="1067" b="1" dirty="0" err="1">
                <a:solidFill>
                  <a:schemeClr val="bg2"/>
                </a:solidFill>
              </a:rPr>
              <a:t>Fast</a:t>
            </a:r>
            <a:r>
              <a:rPr lang="nl-NL" sz="1067" b="1" dirty="0">
                <a:solidFill>
                  <a:schemeClr val="bg2"/>
                </a:solidFill>
              </a:rPr>
              <a:t> </a:t>
            </a:r>
            <a:r>
              <a:rPr lang="nl-NL" sz="1067" b="1" dirty="0" err="1">
                <a:solidFill>
                  <a:schemeClr val="bg2"/>
                </a:solidFill>
              </a:rPr>
              <a:t>feet</a:t>
            </a:r>
            <a:endParaRPr lang="nl-NL" sz="1067" b="1" dirty="0">
              <a:solidFill>
                <a:schemeClr val="bg2"/>
              </a:solidFill>
            </a:endParaRPr>
          </a:p>
          <a:p>
            <a:pPr algn="ctr"/>
            <a:endParaRPr lang="en-GB" sz="1067" b="1" dirty="0">
              <a:solidFill>
                <a:schemeClr val="bg2"/>
              </a:solidFill>
            </a:endParaRPr>
          </a:p>
        </p:txBody>
      </p:sp>
      <p:sp>
        <p:nvSpPr>
          <p:cNvPr id="29" name="Rectangle 97">
            <a:extLst>
              <a:ext uri="{FF2B5EF4-FFF2-40B4-BE49-F238E27FC236}">
                <a16:creationId xmlns:a16="http://schemas.microsoft.com/office/drawing/2014/main" id="{2F486D2C-16D1-EA01-ADDB-3BCA9634021C}"/>
              </a:ext>
            </a:extLst>
          </p:cNvPr>
          <p:cNvSpPr/>
          <p:nvPr/>
        </p:nvSpPr>
        <p:spPr>
          <a:xfrm rot="16200000">
            <a:off x="-191123" y="5021804"/>
            <a:ext cx="1631433" cy="424515"/>
          </a:xfrm>
          <a:prstGeom prst="rect">
            <a:avLst/>
          </a:prstGeom>
          <a:solidFill>
            <a:schemeClr val="bg1">
              <a:alpha val="47000"/>
            </a:schemeClr>
          </a:solidFill>
          <a:ln w="635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8011" rIns="48011" rtlCol="0" anchor="ctr"/>
          <a:lstStyle/>
          <a:p>
            <a:pPr algn="ctr"/>
            <a:r>
              <a:rPr lang="nl-NL" sz="1067" b="1" dirty="0" err="1">
                <a:solidFill>
                  <a:schemeClr val="bg2"/>
                </a:solidFill>
              </a:rPr>
              <a:t>Fast</a:t>
            </a:r>
            <a:r>
              <a:rPr lang="nl-NL" sz="1067" b="1" dirty="0">
                <a:solidFill>
                  <a:schemeClr val="bg2"/>
                </a:solidFill>
              </a:rPr>
              <a:t> </a:t>
            </a:r>
            <a:r>
              <a:rPr lang="nl-NL" sz="1067" b="1" dirty="0" err="1">
                <a:solidFill>
                  <a:schemeClr val="bg2"/>
                </a:solidFill>
              </a:rPr>
              <a:t>feet</a:t>
            </a:r>
            <a:endParaRPr lang="nl-NL" sz="1067" b="1" dirty="0">
              <a:solidFill>
                <a:schemeClr val="bg2"/>
              </a:solidFill>
            </a:endParaRPr>
          </a:p>
          <a:p>
            <a:pPr algn="ctr"/>
            <a:endParaRPr lang="en-GB" sz="1067" b="1" dirty="0">
              <a:solidFill>
                <a:schemeClr val="bg2"/>
              </a:solidFill>
            </a:endParaRPr>
          </a:p>
        </p:txBody>
      </p:sp>
      <p:sp>
        <p:nvSpPr>
          <p:cNvPr id="30" name="Rectangle 97">
            <a:extLst>
              <a:ext uri="{FF2B5EF4-FFF2-40B4-BE49-F238E27FC236}">
                <a16:creationId xmlns:a16="http://schemas.microsoft.com/office/drawing/2014/main" id="{A25951BF-FFF9-3195-A120-922AAE31892C}"/>
              </a:ext>
            </a:extLst>
          </p:cNvPr>
          <p:cNvSpPr/>
          <p:nvPr/>
        </p:nvSpPr>
        <p:spPr>
          <a:xfrm rot="5400000">
            <a:off x="7417511" y="2307244"/>
            <a:ext cx="1631433" cy="442685"/>
          </a:xfrm>
          <a:prstGeom prst="rect">
            <a:avLst/>
          </a:prstGeom>
          <a:solidFill>
            <a:schemeClr val="bg1">
              <a:alpha val="47000"/>
            </a:schemeClr>
          </a:solidFill>
          <a:ln w="635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8011" rIns="48011" rtlCol="0" anchor="ctr"/>
          <a:lstStyle/>
          <a:p>
            <a:pPr algn="ctr"/>
            <a:r>
              <a:rPr lang="nl-NL" sz="1067" b="1" dirty="0" err="1">
                <a:solidFill>
                  <a:schemeClr val="bg2"/>
                </a:solidFill>
              </a:rPr>
              <a:t>Fast</a:t>
            </a:r>
            <a:r>
              <a:rPr lang="nl-NL" sz="1067" b="1" dirty="0">
                <a:solidFill>
                  <a:schemeClr val="bg2"/>
                </a:solidFill>
              </a:rPr>
              <a:t> </a:t>
            </a:r>
            <a:r>
              <a:rPr lang="nl-NL" sz="1067" b="1" dirty="0" err="1">
                <a:solidFill>
                  <a:schemeClr val="bg2"/>
                </a:solidFill>
              </a:rPr>
              <a:t>feet</a:t>
            </a:r>
            <a:endParaRPr lang="nl-NL" sz="1067" b="1" dirty="0">
              <a:solidFill>
                <a:schemeClr val="bg2"/>
              </a:solidFill>
            </a:endParaRPr>
          </a:p>
          <a:p>
            <a:pPr algn="ctr"/>
            <a:endParaRPr lang="en-GB" sz="1067" b="1" dirty="0">
              <a:solidFill>
                <a:schemeClr val="bg2"/>
              </a:solidFill>
            </a:endParaRPr>
          </a:p>
        </p:txBody>
      </p:sp>
      <p:sp>
        <p:nvSpPr>
          <p:cNvPr id="31" name="Rectangle 97">
            <a:extLst>
              <a:ext uri="{FF2B5EF4-FFF2-40B4-BE49-F238E27FC236}">
                <a16:creationId xmlns:a16="http://schemas.microsoft.com/office/drawing/2014/main" id="{7BE6B3F9-E2CF-1278-C875-CDA27F436B51}"/>
              </a:ext>
            </a:extLst>
          </p:cNvPr>
          <p:cNvSpPr/>
          <p:nvPr/>
        </p:nvSpPr>
        <p:spPr>
          <a:xfrm rot="5400000">
            <a:off x="7429527" y="5040837"/>
            <a:ext cx="1631433" cy="442685"/>
          </a:xfrm>
          <a:prstGeom prst="rect">
            <a:avLst/>
          </a:prstGeom>
          <a:solidFill>
            <a:schemeClr val="bg1">
              <a:alpha val="47000"/>
            </a:schemeClr>
          </a:solidFill>
          <a:ln w="635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8011" rIns="48011" rtlCol="0" anchor="ctr"/>
          <a:lstStyle/>
          <a:p>
            <a:pPr algn="ctr"/>
            <a:r>
              <a:rPr lang="nl-NL" sz="1067" b="1" dirty="0" err="1">
                <a:solidFill>
                  <a:schemeClr val="bg2"/>
                </a:solidFill>
              </a:rPr>
              <a:t>Fast</a:t>
            </a:r>
            <a:r>
              <a:rPr lang="nl-NL" sz="1067" b="1" dirty="0">
                <a:solidFill>
                  <a:schemeClr val="bg2"/>
                </a:solidFill>
              </a:rPr>
              <a:t> </a:t>
            </a:r>
            <a:r>
              <a:rPr lang="nl-NL" sz="1067" b="1" dirty="0" err="1">
                <a:solidFill>
                  <a:schemeClr val="bg2"/>
                </a:solidFill>
              </a:rPr>
              <a:t>feet</a:t>
            </a:r>
            <a:endParaRPr lang="nl-NL" sz="1067" b="1" dirty="0">
              <a:solidFill>
                <a:schemeClr val="bg2"/>
              </a:solidFill>
            </a:endParaRPr>
          </a:p>
          <a:p>
            <a:pPr algn="ctr"/>
            <a:endParaRPr lang="en-GB" sz="1067" b="1" dirty="0">
              <a:solidFill>
                <a:schemeClr val="bg2"/>
              </a:solidFill>
            </a:endParaRPr>
          </a:p>
        </p:txBody>
      </p:sp>
      <p:sp>
        <p:nvSpPr>
          <p:cNvPr id="32" name="Rectangle 61">
            <a:extLst>
              <a:ext uri="{FF2B5EF4-FFF2-40B4-BE49-F238E27FC236}">
                <a16:creationId xmlns:a16="http://schemas.microsoft.com/office/drawing/2014/main" id="{D239F30C-79C1-1708-3D8C-82876ED99117}"/>
              </a:ext>
            </a:extLst>
          </p:cNvPr>
          <p:cNvSpPr/>
          <p:nvPr/>
        </p:nvSpPr>
        <p:spPr>
          <a:xfrm>
            <a:off x="2953657" y="6066711"/>
            <a:ext cx="1219205" cy="407376"/>
          </a:xfrm>
          <a:prstGeom prst="rect">
            <a:avLst/>
          </a:prstGeom>
          <a:solidFill>
            <a:srgbClr val="00B0F0">
              <a:alpha val="46000"/>
            </a:srgbClr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1070" dirty="0">
                <a:solidFill>
                  <a:schemeClr val="bg1"/>
                </a:solidFill>
              </a:rPr>
              <a:t>Dug-out</a:t>
            </a:r>
          </a:p>
        </p:txBody>
      </p:sp>
      <p:sp>
        <p:nvSpPr>
          <p:cNvPr id="33" name="Rectangle 61">
            <a:extLst>
              <a:ext uri="{FF2B5EF4-FFF2-40B4-BE49-F238E27FC236}">
                <a16:creationId xmlns:a16="http://schemas.microsoft.com/office/drawing/2014/main" id="{1994962A-476C-F18C-8FFF-C00ECBF0CD0A}"/>
              </a:ext>
            </a:extLst>
          </p:cNvPr>
          <p:cNvSpPr/>
          <p:nvPr/>
        </p:nvSpPr>
        <p:spPr>
          <a:xfrm>
            <a:off x="4731832" y="6077896"/>
            <a:ext cx="1219205" cy="407376"/>
          </a:xfrm>
          <a:prstGeom prst="rect">
            <a:avLst/>
          </a:prstGeom>
          <a:solidFill>
            <a:srgbClr val="00B0F0">
              <a:alpha val="46000"/>
            </a:srgbClr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1070">
                <a:solidFill>
                  <a:schemeClr val="bg1"/>
                </a:solidFill>
              </a:rPr>
              <a:t>Dug-out</a:t>
            </a:r>
            <a:endParaRPr lang="nl-NL" sz="1070" dirty="0">
              <a:solidFill>
                <a:schemeClr val="bg1"/>
              </a:solidFill>
            </a:endParaRPr>
          </a:p>
        </p:txBody>
      </p:sp>
      <p:sp>
        <p:nvSpPr>
          <p:cNvPr id="34" name="Rectangle 97">
            <a:extLst>
              <a:ext uri="{FF2B5EF4-FFF2-40B4-BE49-F238E27FC236}">
                <a16:creationId xmlns:a16="http://schemas.microsoft.com/office/drawing/2014/main" id="{17EC2278-ECC7-D9C8-8CB8-D7904B82C1F6}"/>
              </a:ext>
            </a:extLst>
          </p:cNvPr>
          <p:cNvSpPr/>
          <p:nvPr/>
        </p:nvSpPr>
        <p:spPr>
          <a:xfrm>
            <a:off x="859607" y="5188639"/>
            <a:ext cx="1468671" cy="870676"/>
          </a:xfrm>
          <a:prstGeom prst="rect">
            <a:avLst/>
          </a:prstGeom>
          <a:solidFill>
            <a:schemeClr val="bg1">
              <a:alpha val="47000"/>
            </a:schemeClr>
          </a:solidFill>
          <a:ln w="635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8011" rIns="48011" rtlCol="0" anchor="ctr"/>
          <a:lstStyle/>
          <a:p>
            <a:pPr algn="ctr"/>
            <a:r>
              <a:rPr lang="en-GB" sz="1067" b="1" dirty="0">
                <a:solidFill>
                  <a:schemeClr val="bg2"/>
                </a:solidFill>
              </a:rPr>
              <a:t>Substitutes</a:t>
            </a:r>
          </a:p>
          <a:p>
            <a:pPr algn="ctr"/>
            <a:r>
              <a:rPr lang="en-GB" sz="1067" b="1" dirty="0">
                <a:solidFill>
                  <a:schemeClr val="bg2"/>
                </a:solidFill>
              </a:rPr>
              <a:t>(Rondo)</a:t>
            </a:r>
          </a:p>
        </p:txBody>
      </p:sp>
      <p:sp>
        <p:nvSpPr>
          <p:cNvPr id="35" name="Rectangle 97">
            <a:extLst>
              <a:ext uri="{FF2B5EF4-FFF2-40B4-BE49-F238E27FC236}">
                <a16:creationId xmlns:a16="http://schemas.microsoft.com/office/drawing/2014/main" id="{995C84A8-67F3-151D-6105-0D4614C49653}"/>
              </a:ext>
            </a:extLst>
          </p:cNvPr>
          <p:cNvSpPr/>
          <p:nvPr/>
        </p:nvSpPr>
        <p:spPr>
          <a:xfrm>
            <a:off x="6890271" y="1678952"/>
            <a:ext cx="1147014" cy="904649"/>
          </a:xfrm>
          <a:prstGeom prst="rect">
            <a:avLst/>
          </a:prstGeom>
          <a:solidFill>
            <a:schemeClr val="bg1">
              <a:alpha val="47000"/>
            </a:schemeClr>
          </a:solidFill>
          <a:ln w="635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8011" rIns="48011" rtlCol="0" anchor="ctr"/>
          <a:lstStyle/>
          <a:p>
            <a:pPr algn="ctr"/>
            <a:endParaRPr lang="nl-NL" sz="1067" b="1" dirty="0">
              <a:solidFill>
                <a:schemeClr val="bg2"/>
              </a:solidFill>
            </a:endParaRPr>
          </a:p>
          <a:p>
            <a:pPr algn="ctr"/>
            <a:r>
              <a:rPr lang="nl-NL" sz="1067" b="1" dirty="0">
                <a:solidFill>
                  <a:schemeClr val="bg2"/>
                </a:solidFill>
              </a:rPr>
              <a:t>GK warming-up</a:t>
            </a:r>
          </a:p>
          <a:p>
            <a:pPr algn="ctr"/>
            <a:r>
              <a:rPr lang="nl-NL" sz="1067" b="1" dirty="0">
                <a:solidFill>
                  <a:schemeClr val="bg2"/>
                </a:solidFill>
              </a:rPr>
              <a:t>(mobile goals)</a:t>
            </a:r>
          </a:p>
          <a:p>
            <a:pPr algn="ctr"/>
            <a:endParaRPr lang="en-GB" sz="1067" b="1" dirty="0">
              <a:solidFill>
                <a:schemeClr val="bg2"/>
              </a:solidFill>
            </a:endParaRPr>
          </a:p>
        </p:txBody>
      </p:sp>
      <p:sp>
        <p:nvSpPr>
          <p:cNvPr id="36" name="Rectangle 97">
            <a:extLst>
              <a:ext uri="{FF2B5EF4-FFF2-40B4-BE49-F238E27FC236}">
                <a16:creationId xmlns:a16="http://schemas.microsoft.com/office/drawing/2014/main" id="{1B6135B7-8978-5222-072C-82CA4A9820CF}"/>
              </a:ext>
            </a:extLst>
          </p:cNvPr>
          <p:cNvSpPr/>
          <p:nvPr/>
        </p:nvSpPr>
        <p:spPr>
          <a:xfrm>
            <a:off x="3306647" y="1690242"/>
            <a:ext cx="2268627" cy="904649"/>
          </a:xfrm>
          <a:prstGeom prst="rect">
            <a:avLst/>
          </a:prstGeom>
          <a:solidFill>
            <a:schemeClr val="bg1">
              <a:alpha val="47000"/>
            </a:schemeClr>
          </a:solidFill>
          <a:ln w="635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8011" rIns="48011" rtlCol="0" anchor="ctr"/>
          <a:lstStyle/>
          <a:p>
            <a:pPr algn="ctr"/>
            <a:endParaRPr lang="nl-NL" sz="1067" b="1" dirty="0">
              <a:solidFill>
                <a:schemeClr val="bg2"/>
              </a:solidFill>
            </a:endParaRPr>
          </a:p>
          <a:p>
            <a:pPr algn="ctr"/>
            <a:r>
              <a:rPr lang="nl-NL" sz="1067" b="1" dirty="0">
                <a:solidFill>
                  <a:schemeClr val="bg2"/>
                </a:solidFill>
              </a:rPr>
              <a:t>Warming-up </a:t>
            </a:r>
          </a:p>
          <a:p>
            <a:pPr algn="ctr"/>
            <a:r>
              <a:rPr lang="nl-NL" sz="1067" b="1" dirty="0">
                <a:solidFill>
                  <a:schemeClr val="bg2"/>
                </a:solidFill>
              </a:rPr>
              <a:t>referees</a:t>
            </a:r>
          </a:p>
          <a:p>
            <a:pPr algn="ctr"/>
            <a:endParaRPr lang="en-GB" sz="1067" b="1" dirty="0">
              <a:solidFill>
                <a:schemeClr val="bg2"/>
              </a:solidFill>
            </a:endParaRPr>
          </a:p>
        </p:txBody>
      </p:sp>
      <p:sp>
        <p:nvSpPr>
          <p:cNvPr id="45" name="Rectangle 97">
            <a:extLst>
              <a:ext uri="{FF2B5EF4-FFF2-40B4-BE49-F238E27FC236}">
                <a16:creationId xmlns:a16="http://schemas.microsoft.com/office/drawing/2014/main" id="{F69CAF9F-BC25-A6F6-6F05-2765E5E7BDAA}"/>
              </a:ext>
            </a:extLst>
          </p:cNvPr>
          <p:cNvSpPr/>
          <p:nvPr/>
        </p:nvSpPr>
        <p:spPr>
          <a:xfrm>
            <a:off x="6876887" y="3223749"/>
            <a:ext cx="1147014" cy="1244403"/>
          </a:xfrm>
          <a:prstGeom prst="rect">
            <a:avLst/>
          </a:prstGeom>
          <a:solidFill>
            <a:schemeClr val="bg1">
              <a:alpha val="47000"/>
            </a:schemeClr>
          </a:solidFill>
          <a:ln w="635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8011" rIns="48011" rtlCol="0" anchor="ctr"/>
          <a:lstStyle/>
          <a:p>
            <a:pPr algn="ctr"/>
            <a:endParaRPr lang="nl-NL" sz="1067" b="1" dirty="0">
              <a:solidFill>
                <a:schemeClr val="bg2"/>
              </a:solidFill>
            </a:endParaRPr>
          </a:p>
          <a:p>
            <a:pPr algn="ctr"/>
            <a:r>
              <a:rPr lang="nl-NL" sz="1067" b="1" dirty="0">
                <a:solidFill>
                  <a:schemeClr val="bg2"/>
                </a:solidFill>
              </a:rPr>
              <a:t>GK warming-up </a:t>
            </a:r>
            <a:r>
              <a:rPr lang="nl-NL" sz="1067" b="1" dirty="0" err="1">
                <a:solidFill>
                  <a:schemeClr val="bg2"/>
                </a:solidFill>
              </a:rPr>
              <a:t>main</a:t>
            </a:r>
            <a:r>
              <a:rPr lang="nl-NL" sz="1067" b="1" dirty="0">
                <a:solidFill>
                  <a:schemeClr val="bg2"/>
                </a:solidFill>
              </a:rPr>
              <a:t> goal</a:t>
            </a:r>
          </a:p>
          <a:p>
            <a:pPr algn="ctr"/>
            <a:r>
              <a:rPr lang="nl-NL" sz="1067" b="1" dirty="0">
                <a:solidFill>
                  <a:schemeClr val="bg2"/>
                </a:solidFill>
              </a:rPr>
              <a:t>(max 10 min.)</a:t>
            </a:r>
          </a:p>
          <a:p>
            <a:pPr algn="ctr"/>
            <a:endParaRPr lang="en-GB" sz="1067" b="1" dirty="0">
              <a:solidFill>
                <a:schemeClr val="bg2"/>
              </a:solidFill>
            </a:endParaRPr>
          </a:p>
        </p:txBody>
      </p:sp>
      <p:pic>
        <p:nvPicPr>
          <p:cNvPr id="9" name="Picture 31">
            <a:extLst>
              <a:ext uri="{FF2B5EF4-FFF2-40B4-BE49-F238E27FC236}">
                <a16:creationId xmlns:a16="http://schemas.microsoft.com/office/drawing/2014/main" id="{DE259544-69B2-864B-0188-725FD1B15C0E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5746" t="33781" r="10723" b="436"/>
          <a:stretch/>
        </p:blipFill>
        <p:spPr>
          <a:xfrm>
            <a:off x="8741671" y="4691748"/>
            <a:ext cx="2679960" cy="1179991"/>
          </a:xfrm>
          <a:prstGeom prst="rect">
            <a:avLst/>
          </a:prstGeom>
        </p:spPr>
      </p:pic>
    </p:spTree>
    <p:custDataLst>
      <p:custData r:id="rId1"/>
      <p:custData r:id="rId2"/>
    </p:custDataLst>
    <p:extLst>
      <p:ext uri="{BB962C8B-B14F-4D97-AF65-F5344CB8AC3E}">
        <p14:creationId xmlns:p14="http://schemas.microsoft.com/office/powerpoint/2010/main" val="42732567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16="http://schemas.microsoft.com/office/drawing/2014/main"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268FDCE-22B1-D7D5-7F54-6898DCB86AC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D3A7452B-3540-900F-755C-DB24D6F56C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During rest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44193FE-94B2-A5B8-C300-B5F46C7D55B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ACB7119F-C2DF-4234-B3BD-A33ADD8FB4F3}" type="slidenum">
              <a:rPr lang="nl-NL" smtClean="0"/>
              <a:pPr/>
              <a:t>3</a:t>
            </a:fld>
            <a:endParaRPr lang="nl-NL" dirty="0"/>
          </a:p>
        </p:txBody>
      </p:sp>
      <p:pic>
        <p:nvPicPr>
          <p:cNvPr id="2" name="Picture 33">
            <a:extLst>
              <a:ext uri="{FF2B5EF4-FFF2-40B4-BE49-F238E27FC236}">
                <a16:creationId xmlns:a16="http://schemas.microsoft.com/office/drawing/2014/main" id="{4D5C8C48-9A43-6A5E-6DE2-ADACB4286039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3991"/>
          <a:stretch/>
        </p:blipFill>
        <p:spPr>
          <a:xfrm>
            <a:off x="-115202" y="986261"/>
            <a:ext cx="9116801" cy="5488733"/>
          </a:xfrm>
          <a:prstGeom prst="rect">
            <a:avLst/>
          </a:prstGeom>
        </p:spPr>
      </p:pic>
      <p:sp>
        <p:nvSpPr>
          <p:cNvPr id="8" name="Tijdelijke aanduiding voor tekst 8">
            <a:extLst>
              <a:ext uri="{FF2B5EF4-FFF2-40B4-BE49-F238E27FC236}">
                <a16:creationId xmlns:a16="http://schemas.microsoft.com/office/drawing/2014/main" id="{7B31E13B-AF20-7889-3AA1-87484AAA6A78}"/>
              </a:ext>
            </a:extLst>
          </p:cNvPr>
          <p:cNvSpPr txBox="1">
            <a:spLocks/>
          </p:cNvSpPr>
          <p:nvPr/>
        </p:nvSpPr>
        <p:spPr>
          <a:xfrm>
            <a:off x="8526905" y="1406028"/>
            <a:ext cx="3050562" cy="4883929"/>
          </a:xfrm>
          <a:prstGeom prst="rect">
            <a:avLst/>
          </a:prstGeom>
        </p:spPr>
        <p:txBody>
          <a:bodyPr/>
          <a:lstStyle>
            <a:lvl1pPr marL="266700" indent="-266700" algn="l" defTabSz="914400" rtl="0" eaLnBrk="1" latinLnBrk="0" hangingPunct="1">
              <a:lnSpc>
                <a:spcPct val="90000"/>
              </a:lnSpc>
              <a:spcBef>
                <a:spcPts val="2400"/>
              </a:spcBef>
              <a:buClr>
                <a:schemeClr val="bg2"/>
              </a:buClr>
              <a:buSzPct val="60000"/>
              <a:buFont typeface="Wingdings" panose="05000000000000000000" pitchFamily="2" charset="2"/>
              <a:buChar char=""/>
              <a:defRPr sz="1700" kern="1200">
                <a:solidFill>
                  <a:schemeClr val="bg2"/>
                </a:solidFill>
                <a:latin typeface="+mn-lt"/>
                <a:ea typeface="+mn-ea"/>
                <a:cs typeface="Arial" panose="020B0604020202020204" pitchFamily="34" charset="0"/>
              </a:defRPr>
            </a:lvl1pPr>
            <a:lvl2pPr marL="531813" indent="-265113" algn="l" defTabSz="914400" rtl="0" eaLnBrk="1" latinLnBrk="0" hangingPunct="1">
              <a:lnSpc>
                <a:spcPct val="90000"/>
              </a:lnSpc>
              <a:spcBef>
                <a:spcPts val="2400"/>
              </a:spcBef>
              <a:buClr>
                <a:schemeClr val="bg2"/>
              </a:buClr>
              <a:buFont typeface="Futura Bk BT" panose="020B0502020204020303" pitchFamily="34" charset="0"/>
              <a:buChar char="−"/>
              <a:defRPr sz="1700" kern="1200">
                <a:solidFill>
                  <a:schemeClr val="bg2"/>
                </a:solidFill>
                <a:latin typeface="+mn-lt"/>
                <a:ea typeface="+mn-ea"/>
                <a:cs typeface="Arial" panose="020B0604020202020204" pitchFamily="34" charset="0"/>
              </a:defRPr>
            </a:lvl2pPr>
            <a:lvl3pPr marL="0" indent="0" algn="l" defTabSz="266700" rtl="0" eaLnBrk="1" latinLnBrk="0" hangingPunct="1">
              <a:lnSpc>
                <a:spcPct val="90000"/>
              </a:lnSpc>
              <a:spcBef>
                <a:spcPts val="2400"/>
              </a:spcBef>
              <a:buFont typeface="Arial" panose="020B0604020202020204" pitchFamily="34" charset="0"/>
              <a:buNone/>
              <a:tabLst/>
              <a:defRPr sz="1700" kern="1200">
                <a:solidFill>
                  <a:schemeClr val="bg2"/>
                </a:solidFill>
                <a:latin typeface="+mn-lt"/>
                <a:ea typeface="+mn-ea"/>
                <a:cs typeface="Arial" panose="020B0604020202020204" pitchFamily="34" charset="0"/>
              </a:defRPr>
            </a:lvl3pPr>
            <a:lvl4pPr marL="0" indent="0" algn="l" defTabSz="266700" rtl="0" eaLnBrk="1" latinLnBrk="0" hangingPunct="1">
              <a:lnSpc>
                <a:spcPct val="90000"/>
              </a:lnSpc>
              <a:spcBef>
                <a:spcPts val="1800"/>
              </a:spcBef>
              <a:spcAft>
                <a:spcPts val="600"/>
              </a:spcAft>
              <a:buFont typeface="Arial" panose="020B0604020202020204" pitchFamily="34" charset="0"/>
              <a:buNone/>
              <a:tabLst/>
              <a:defRPr sz="1900" b="1" i="0" kern="1200" cap="none" spc="0" baseline="0">
                <a:ln w="38100">
                  <a:noFill/>
                  <a:miter lim="800000"/>
                </a:ln>
                <a:solidFill>
                  <a:schemeClr val="bg2"/>
                </a:solidFill>
                <a:latin typeface="+mj-lt"/>
                <a:ea typeface="+mn-ea"/>
                <a:cs typeface="Arial Black" panose="020B0604020202020204" pitchFamily="34" charset="0"/>
              </a:defRPr>
            </a:lvl4pPr>
            <a:lvl5pPr marL="0" indent="0" algn="l" defTabSz="2667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None/>
              <a:tabLst/>
              <a:defRPr sz="1900" b="0" kern="1200">
                <a:solidFill>
                  <a:schemeClr val="bg2"/>
                </a:solidFill>
                <a:latin typeface="+mn-lt"/>
                <a:ea typeface="+mn-ea"/>
                <a:cs typeface="Arial" panose="020B0604020202020204" pitchFamily="34" charset="0"/>
              </a:defRPr>
            </a:lvl5pPr>
            <a:lvl6pPr marL="444500" indent="-444500" algn="l" defTabSz="266700" rtl="0" eaLnBrk="1" latinLnBrk="0" hangingPunct="1">
              <a:lnSpc>
                <a:spcPct val="90000"/>
              </a:lnSpc>
              <a:spcBef>
                <a:spcPts val="2400"/>
              </a:spcBef>
              <a:buClr>
                <a:schemeClr val="bg2"/>
              </a:buClr>
              <a:buSzPct val="85000"/>
              <a:buFont typeface="+mj-lt"/>
              <a:buAutoNum type="arabicPeriod"/>
              <a:tabLst/>
              <a:defRPr sz="1700" kern="1200">
                <a:solidFill>
                  <a:schemeClr val="bg2"/>
                </a:solidFill>
                <a:latin typeface="+mn-lt"/>
                <a:ea typeface="+mn-ea"/>
                <a:cs typeface="Arial" panose="020B0604020202020204" pitchFamily="34" charset="0"/>
              </a:defRPr>
            </a:lvl6pPr>
            <a:lvl7pPr marL="723900" indent="-279400" algn="l" defTabSz="266700" rtl="0" eaLnBrk="1" latinLnBrk="0" hangingPunct="1">
              <a:lnSpc>
                <a:spcPct val="90000"/>
              </a:lnSpc>
              <a:spcBef>
                <a:spcPts val="2400"/>
              </a:spcBef>
              <a:buClr>
                <a:schemeClr val="bg2"/>
              </a:buClr>
              <a:buSzPct val="60000"/>
              <a:buFont typeface="Wingdings" panose="05000000000000000000" pitchFamily="2" charset="2"/>
              <a:buChar char="l"/>
              <a:tabLst/>
              <a:defRPr sz="1700" kern="1200">
                <a:solidFill>
                  <a:schemeClr val="bg2"/>
                </a:solidFill>
                <a:latin typeface="+mn-lt"/>
                <a:ea typeface="+mn-ea"/>
                <a:cs typeface="Arial" panose="020B0604020202020204" pitchFamily="34" charset="0"/>
              </a:defRPr>
            </a:lvl7pPr>
            <a:lvl8pPr marL="723900" indent="-279400" algn="l" defTabSz="266700" rtl="0" eaLnBrk="1" latinLnBrk="0" hangingPunct="1">
              <a:lnSpc>
                <a:spcPct val="90000"/>
              </a:lnSpc>
              <a:spcBef>
                <a:spcPts val="2400"/>
              </a:spcBef>
              <a:buClr>
                <a:schemeClr val="bg2"/>
              </a:buClr>
              <a:buFont typeface="+mj-lt"/>
              <a:buAutoNum type="alphaLcPeriod"/>
              <a:tabLst/>
              <a:defRPr sz="1700" kern="1200">
                <a:solidFill>
                  <a:schemeClr val="bg2"/>
                </a:solidFill>
                <a:latin typeface="+mn-lt"/>
                <a:ea typeface="+mn-ea"/>
                <a:cs typeface="Arial" panose="020B0604020202020204" pitchFamily="34" charset="0"/>
              </a:defRPr>
            </a:lvl8pPr>
            <a:lvl9pPr marL="0" indent="0" algn="l" defTabSz="266700" rtl="0" eaLnBrk="1" latinLnBrk="0" hangingPunct="1">
              <a:lnSpc>
                <a:spcPct val="90000"/>
              </a:lnSpc>
              <a:spcBef>
                <a:spcPts val="2400"/>
              </a:spcBef>
              <a:buFont typeface="Arial" panose="020B0604020202020204" pitchFamily="34" charset="0"/>
              <a:buNone/>
              <a:tabLst/>
              <a:defRPr sz="1000" i="1" kern="1200">
                <a:solidFill>
                  <a:schemeClr val="bg2"/>
                </a:solidFill>
                <a:latin typeface="+mn-lt"/>
                <a:ea typeface="+mn-ea"/>
                <a:cs typeface="Arial" panose="020B0604020202020204" pitchFamily="34" charset="0"/>
              </a:defRPr>
            </a:lvl9pPr>
          </a:lstStyle>
          <a:p>
            <a:pPr marL="0" indent="0">
              <a:buFont typeface="Wingdings" panose="05000000000000000000" pitchFamily="2" charset="2"/>
              <a:buNone/>
            </a:pPr>
            <a:r>
              <a:rPr lang="en-US" dirty="0"/>
              <a:t>To protect the playing field during the match:</a:t>
            </a:r>
          </a:p>
          <a:p>
            <a:r>
              <a:rPr lang="en-US" dirty="0"/>
              <a:t>‘Fast feet’ training / intense warm-up on the artificial grass.</a:t>
            </a:r>
          </a:p>
          <a:p>
            <a:r>
              <a:rPr lang="en-US" dirty="0"/>
              <a:t>Ideally in different and not all in the same area.</a:t>
            </a:r>
          </a:p>
          <a:p>
            <a:r>
              <a:rPr lang="en-US" dirty="0"/>
              <a:t>Extra irrigation takes place in the first/last minutes during half-time.</a:t>
            </a:r>
            <a:endParaRPr lang="nl-NL" dirty="0"/>
          </a:p>
        </p:txBody>
      </p:sp>
      <p:sp>
        <p:nvSpPr>
          <p:cNvPr id="21" name="Rectangle 97">
            <a:extLst>
              <a:ext uri="{FF2B5EF4-FFF2-40B4-BE49-F238E27FC236}">
                <a16:creationId xmlns:a16="http://schemas.microsoft.com/office/drawing/2014/main" id="{A4B8FB60-1BA0-7D1D-AC4B-9519003D774A}"/>
              </a:ext>
            </a:extLst>
          </p:cNvPr>
          <p:cNvSpPr/>
          <p:nvPr/>
        </p:nvSpPr>
        <p:spPr>
          <a:xfrm>
            <a:off x="4554164" y="2760416"/>
            <a:ext cx="2379607" cy="2435696"/>
          </a:xfrm>
          <a:prstGeom prst="rect">
            <a:avLst/>
          </a:prstGeom>
          <a:solidFill>
            <a:schemeClr val="bg1">
              <a:alpha val="47000"/>
            </a:schemeClr>
          </a:solidFill>
          <a:ln w="635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8011" rIns="48011" rtlCol="0" anchor="ctr"/>
          <a:lstStyle/>
          <a:p>
            <a:pPr algn="ctr"/>
            <a:r>
              <a:rPr lang="en-GB" sz="1067" b="1" dirty="0">
                <a:solidFill>
                  <a:schemeClr val="bg2"/>
                </a:solidFill>
              </a:rPr>
              <a:t>Warming-up</a:t>
            </a:r>
          </a:p>
          <a:p>
            <a:pPr algn="ctr"/>
            <a:endParaRPr lang="en-GB" sz="1067" b="1" dirty="0">
              <a:solidFill>
                <a:schemeClr val="bg2"/>
              </a:solidFill>
            </a:endParaRPr>
          </a:p>
          <a:p>
            <a:pPr algn="ctr"/>
            <a:endParaRPr lang="en-US" sz="1067" b="1" dirty="0">
              <a:solidFill>
                <a:schemeClr val="bg2"/>
              </a:solidFill>
            </a:endParaRPr>
          </a:p>
          <a:p>
            <a:pPr algn="ctr"/>
            <a:r>
              <a:rPr lang="en-US" sz="1067" b="1" dirty="0">
                <a:solidFill>
                  <a:schemeClr val="bg2"/>
                </a:solidFill>
              </a:rPr>
              <a:t>(Players are not allowed to follow each other in rows</a:t>
            </a:r>
            <a:endParaRPr lang="en-GB" sz="1067" b="1" dirty="0">
              <a:solidFill>
                <a:schemeClr val="bg2"/>
              </a:solidFill>
            </a:endParaRPr>
          </a:p>
        </p:txBody>
      </p:sp>
      <p:sp>
        <p:nvSpPr>
          <p:cNvPr id="22" name="Rectangle 97">
            <a:extLst>
              <a:ext uri="{FF2B5EF4-FFF2-40B4-BE49-F238E27FC236}">
                <a16:creationId xmlns:a16="http://schemas.microsoft.com/office/drawing/2014/main" id="{42D8503C-CE2A-024D-608E-ACB3CAFFE216}"/>
              </a:ext>
            </a:extLst>
          </p:cNvPr>
          <p:cNvSpPr/>
          <p:nvPr/>
        </p:nvSpPr>
        <p:spPr>
          <a:xfrm>
            <a:off x="1967423" y="2760416"/>
            <a:ext cx="2379606" cy="2435697"/>
          </a:xfrm>
          <a:prstGeom prst="rect">
            <a:avLst/>
          </a:prstGeom>
          <a:solidFill>
            <a:schemeClr val="bg1">
              <a:alpha val="47000"/>
            </a:schemeClr>
          </a:solidFill>
          <a:ln w="635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8011" rIns="48011" rtlCol="0" anchor="ctr"/>
          <a:lstStyle/>
          <a:p>
            <a:pPr algn="ctr"/>
            <a:r>
              <a:rPr lang="en-GB" sz="1067" b="1" dirty="0">
                <a:solidFill>
                  <a:schemeClr val="bg2"/>
                </a:solidFill>
              </a:rPr>
              <a:t>Warming-up</a:t>
            </a:r>
          </a:p>
          <a:p>
            <a:pPr algn="ctr"/>
            <a:endParaRPr lang="en-GB" sz="1067" b="1" dirty="0">
              <a:solidFill>
                <a:schemeClr val="bg2"/>
              </a:solidFill>
            </a:endParaRPr>
          </a:p>
          <a:p>
            <a:pPr algn="ctr"/>
            <a:endParaRPr lang="en-GB" sz="1067" b="1" dirty="0">
              <a:solidFill>
                <a:schemeClr val="bg2"/>
              </a:solidFill>
            </a:endParaRPr>
          </a:p>
          <a:p>
            <a:pPr algn="ctr"/>
            <a:r>
              <a:rPr lang="nl-NL" sz="1067" b="1" dirty="0">
                <a:solidFill>
                  <a:schemeClr val="bg2"/>
                </a:solidFill>
              </a:rPr>
              <a:t>(</a:t>
            </a:r>
            <a:r>
              <a:rPr lang="nl-NL" sz="1067" b="1" dirty="0" err="1">
                <a:solidFill>
                  <a:schemeClr val="bg2"/>
                </a:solidFill>
              </a:rPr>
              <a:t>Players</a:t>
            </a:r>
            <a:r>
              <a:rPr lang="nl-NL" sz="1067" b="1" dirty="0">
                <a:solidFill>
                  <a:schemeClr val="bg2"/>
                </a:solidFill>
              </a:rPr>
              <a:t> are </a:t>
            </a:r>
            <a:r>
              <a:rPr lang="nl-NL" sz="1067" b="1" dirty="0" err="1">
                <a:solidFill>
                  <a:schemeClr val="bg2"/>
                </a:solidFill>
              </a:rPr>
              <a:t>not</a:t>
            </a:r>
            <a:r>
              <a:rPr lang="nl-NL" sz="1067" b="1" dirty="0">
                <a:solidFill>
                  <a:schemeClr val="bg2"/>
                </a:solidFill>
              </a:rPr>
              <a:t> </a:t>
            </a:r>
            <a:r>
              <a:rPr lang="nl-NL" sz="1067" b="1" dirty="0" err="1">
                <a:solidFill>
                  <a:schemeClr val="bg2"/>
                </a:solidFill>
              </a:rPr>
              <a:t>allowed</a:t>
            </a:r>
            <a:r>
              <a:rPr lang="nl-NL" sz="1067" b="1" dirty="0">
                <a:solidFill>
                  <a:schemeClr val="bg2"/>
                </a:solidFill>
              </a:rPr>
              <a:t> </a:t>
            </a:r>
            <a:r>
              <a:rPr lang="nl-NL" sz="1067" b="1" dirty="0" err="1">
                <a:solidFill>
                  <a:schemeClr val="bg2"/>
                </a:solidFill>
              </a:rPr>
              <a:t>to</a:t>
            </a:r>
            <a:r>
              <a:rPr lang="nl-NL" sz="1067" b="1" dirty="0">
                <a:solidFill>
                  <a:schemeClr val="bg2"/>
                </a:solidFill>
              </a:rPr>
              <a:t> follow </a:t>
            </a:r>
            <a:r>
              <a:rPr lang="nl-NL" sz="1067" b="1" dirty="0" err="1">
                <a:solidFill>
                  <a:schemeClr val="bg2"/>
                </a:solidFill>
              </a:rPr>
              <a:t>each</a:t>
            </a:r>
            <a:r>
              <a:rPr lang="nl-NL" sz="1067" b="1" dirty="0">
                <a:solidFill>
                  <a:schemeClr val="bg2"/>
                </a:solidFill>
              </a:rPr>
              <a:t> </a:t>
            </a:r>
            <a:r>
              <a:rPr lang="nl-NL" sz="1067" b="1" dirty="0" err="1">
                <a:solidFill>
                  <a:schemeClr val="bg2"/>
                </a:solidFill>
              </a:rPr>
              <a:t>other</a:t>
            </a:r>
            <a:r>
              <a:rPr lang="nl-NL" sz="1067" b="1" dirty="0">
                <a:solidFill>
                  <a:schemeClr val="bg2"/>
                </a:solidFill>
              </a:rPr>
              <a:t> in </a:t>
            </a:r>
            <a:r>
              <a:rPr lang="nl-NL" sz="1067" b="1" dirty="0" err="1">
                <a:solidFill>
                  <a:schemeClr val="bg2"/>
                </a:solidFill>
              </a:rPr>
              <a:t>rows</a:t>
            </a:r>
            <a:endParaRPr lang="en-GB" sz="1067" b="1" dirty="0">
              <a:solidFill>
                <a:schemeClr val="bg2"/>
              </a:solidFill>
            </a:endParaRPr>
          </a:p>
        </p:txBody>
      </p:sp>
      <p:sp>
        <p:nvSpPr>
          <p:cNvPr id="9" name="Rectangle 97">
            <a:extLst>
              <a:ext uri="{FF2B5EF4-FFF2-40B4-BE49-F238E27FC236}">
                <a16:creationId xmlns:a16="http://schemas.microsoft.com/office/drawing/2014/main" id="{5CD07702-C401-C666-CA45-E4F9BDA64EF9}"/>
              </a:ext>
            </a:extLst>
          </p:cNvPr>
          <p:cNvSpPr/>
          <p:nvPr/>
        </p:nvSpPr>
        <p:spPr>
          <a:xfrm>
            <a:off x="2012395" y="1712870"/>
            <a:ext cx="2022575" cy="870675"/>
          </a:xfrm>
          <a:prstGeom prst="rect">
            <a:avLst/>
          </a:prstGeom>
          <a:solidFill>
            <a:schemeClr val="bg1">
              <a:alpha val="47000"/>
            </a:schemeClr>
          </a:solidFill>
          <a:ln w="635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8011" rIns="48011" rtlCol="0" anchor="ctr"/>
          <a:lstStyle/>
          <a:p>
            <a:pPr algn="ctr"/>
            <a:r>
              <a:rPr lang="en-GB" sz="1067" b="1" dirty="0">
                <a:solidFill>
                  <a:schemeClr val="bg2"/>
                </a:solidFill>
              </a:rPr>
              <a:t>Repetitive</a:t>
            </a:r>
          </a:p>
          <a:p>
            <a:pPr algn="ctr"/>
            <a:r>
              <a:rPr lang="en-GB" sz="1067" b="1" dirty="0">
                <a:solidFill>
                  <a:schemeClr val="bg2"/>
                </a:solidFill>
              </a:rPr>
              <a:t>ball exercises</a:t>
            </a:r>
          </a:p>
        </p:txBody>
      </p:sp>
      <p:sp>
        <p:nvSpPr>
          <p:cNvPr id="10" name="Rectangle 97">
            <a:extLst>
              <a:ext uri="{FF2B5EF4-FFF2-40B4-BE49-F238E27FC236}">
                <a16:creationId xmlns:a16="http://schemas.microsoft.com/office/drawing/2014/main" id="{2D7BBD66-914B-4A25-D760-1A72D7A54542}"/>
              </a:ext>
            </a:extLst>
          </p:cNvPr>
          <p:cNvSpPr/>
          <p:nvPr/>
        </p:nvSpPr>
        <p:spPr>
          <a:xfrm>
            <a:off x="4886065" y="1712870"/>
            <a:ext cx="2022575" cy="870675"/>
          </a:xfrm>
          <a:prstGeom prst="rect">
            <a:avLst/>
          </a:prstGeom>
          <a:solidFill>
            <a:schemeClr val="bg1">
              <a:alpha val="47000"/>
            </a:schemeClr>
          </a:solidFill>
          <a:ln w="635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8011" rIns="48011" rtlCol="0" anchor="ctr"/>
          <a:lstStyle/>
          <a:p>
            <a:pPr algn="ctr"/>
            <a:r>
              <a:rPr lang="en-GB" sz="1067" b="1" dirty="0">
                <a:solidFill>
                  <a:schemeClr val="bg2"/>
                </a:solidFill>
              </a:rPr>
              <a:t>Repetitive</a:t>
            </a:r>
          </a:p>
          <a:p>
            <a:pPr algn="ctr"/>
            <a:r>
              <a:rPr lang="en-GB" sz="1067" b="1" dirty="0">
                <a:solidFill>
                  <a:schemeClr val="bg2"/>
                </a:solidFill>
              </a:rPr>
              <a:t>ball exercises</a:t>
            </a:r>
          </a:p>
        </p:txBody>
      </p:sp>
      <p:sp>
        <p:nvSpPr>
          <p:cNvPr id="11" name="Rectangle 61">
            <a:extLst>
              <a:ext uri="{FF2B5EF4-FFF2-40B4-BE49-F238E27FC236}">
                <a16:creationId xmlns:a16="http://schemas.microsoft.com/office/drawing/2014/main" id="{D757605C-78BA-23B3-D657-4843D03176FD}"/>
              </a:ext>
            </a:extLst>
          </p:cNvPr>
          <p:cNvSpPr/>
          <p:nvPr/>
        </p:nvSpPr>
        <p:spPr>
          <a:xfrm>
            <a:off x="826929" y="6068851"/>
            <a:ext cx="2126728" cy="406143"/>
          </a:xfrm>
          <a:prstGeom prst="rect">
            <a:avLst/>
          </a:prstGeom>
          <a:solidFill>
            <a:srgbClr val="FF0000">
              <a:alpha val="46000"/>
            </a:srgbClr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1070" dirty="0">
                <a:solidFill>
                  <a:schemeClr val="bg1"/>
                </a:solidFill>
              </a:rPr>
              <a:t>Warming-up</a:t>
            </a:r>
          </a:p>
        </p:txBody>
      </p:sp>
      <p:sp>
        <p:nvSpPr>
          <p:cNvPr id="12" name="Rectangle 61">
            <a:extLst>
              <a:ext uri="{FF2B5EF4-FFF2-40B4-BE49-F238E27FC236}">
                <a16:creationId xmlns:a16="http://schemas.microsoft.com/office/drawing/2014/main" id="{A6E0C382-F2B0-5E59-88CC-62C5427ED8D0}"/>
              </a:ext>
            </a:extLst>
          </p:cNvPr>
          <p:cNvSpPr/>
          <p:nvPr/>
        </p:nvSpPr>
        <p:spPr>
          <a:xfrm>
            <a:off x="5918520" y="6086885"/>
            <a:ext cx="2126728" cy="406143"/>
          </a:xfrm>
          <a:prstGeom prst="rect">
            <a:avLst/>
          </a:prstGeom>
          <a:solidFill>
            <a:srgbClr val="FF0000">
              <a:alpha val="46000"/>
            </a:srgbClr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1070" dirty="0">
                <a:solidFill>
                  <a:schemeClr val="bg1"/>
                </a:solidFill>
              </a:rPr>
              <a:t>Warming-up</a:t>
            </a:r>
          </a:p>
        </p:txBody>
      </p:sp>
      <p:sp>
        <p:nvSpPr>
          <p:cNvPr id="13" name="Rectangle 97">
            <a:extLst>
              <a:ext uri="{FF2B5EF4-FFF2-40B4-BE49-F238E27FC236}">
                <a16:creationId xmlns:a16="http://schemas.microsoft.com/office/drawing/2014/main" id="{70F528E5-EF5B-D058-C8AB-B6D11A68BF9B}"/>
              </a:ext>
            </a:extLst>
          </p:cNvPr>
          <p:cNvSpPr/>
          <p:nvPr/>
        </p:nvSpPr>
        <p:spPr>
          <a:xfrm rot="16200000">
            <a:off x="-175645" y="2274026"/>
            <a:ext cx="1631433" cy="424515"/>
          </a:xfrm>
          <a:prstGeom prst="rect">
            <a:avLst/>
          </a:prstGeom>
          <a:solidFill>
            <a:schemeClr val="bg1">
              <a:alpha val="47000"/>
            </a:schemeClr>
          </a:solidFill>
          <a:ln w="635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8011" rIns="48011" rtlCol="0" anchor="ctr"/>
          <a:lstStyle/>
          <a:p>
            <a:pPr algn="ctr"/>
            <a:r>
              <a:rPr lang="nl-NL" sz="1067" b="1" dirty="0" err="1">
                <a:solidFill>
                  <a:schemeClr val="bg2"/>
                </a:solidFill>
              </a:rPr>
              <a:t>Fast</a:t>
            </a:r>
            <a:r>
              <a:rPr lang="nl-NL" sz="1067" b="1" dirty="0">
                <a:solidFill>
                  <a:schemeClr val="bg2"/>
                </a:solidFill>
              </a:rPr>
              <a:t> </a:t>
            </a:r>
            <a:r>
              <a:rPr lang="nl-NL" sz="1067" b="1" dirty="0" err="1">
                <a:solidFill>
                  <a:schemeClr val="bg2"/>
                </a:solidFill>
              </a:rPr>
              <a:t>feet</a:t>
            </a:r>
            <a:endParaRPr lang="nl-NL" sz="1067" b="1" dirty="0">
              <a:solidFill>
                <a:schemeClr val="bg2"/>
              </a:solidFill>
            </a:endParaRPr>
          </a:p>
          <a:p>
            <a:pPr algn="ctr"/>
            <a:endParaRPr lang="en-GB" sz="1067" b="1" dirty="0">
              <a:solidFill>
                <a:schemeClr val="bg2"/>
              </a:solidFill>
            </a:endParaRPr>
          </a:p>
        </p:txBody>
      </p:sp>
      <p:sp>
        <p:nvSpPr>
          <p:cNvPr id="14" name="Rectangle 97">
            <a:extLst>
              <a:ext uri="{FF2B5EF4-FFF2-40B4-BE49-F238E27FC236}">
                <a16:creationId xmlns:a16="http://schemas.microsoft.com/office/drawing/2014/main" id="{4D9D26E5-625A-52A3-6073-4287C231D4C6}"/>
              </a:ext>
            </a:extLst>
          </p:cNvPr>
          <p:cNvSpPr/>
          <p:nvPr/>
        </p:nvSpPr>
        <p:spPr>
          <a:xfrm rot="16200000">
            <a:off x="-191123" y="5021804"/>
            <a:ext cx="1631433" cy="424515"/>
          </a:xfrm>
          <a:prstGeom prst="rect">
            <a:avLst/>
          </a:prstGeom>
          <a:solidFill>
            <a:schemeClr val="bg1">
              <a:alpha val="47000"/>
            </a:schemeClr>
          </a:solidFill>
          <a:ln w="635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8011" rIns="48011" rtlCol="0" anchor="ctr"/>
          <a:lstStyle/>
          <a:p>
            <a:pPr algn="ctr"/>
            <a:r>
              <a:rPr lang="nl-NL" sz="1067" b="1" dirty="0" err="1">
                <a:solidFill>
                  <a:schemeClr val="bg2"/>
                </a:solidFill>
              </a:rPr>
              <a:t>Fast</a:t>
            </a:r>
            <a:r>
              <a:rPr lang="nl-NL" sz="1067" b="1" dirty="0">
                <a:solidFill>
                  <a:schemeClr val="bg2"/>
                </a:solidFill>
              </a:rPr>
              <a:t> </a:t>
            </a:r>
            <a:r>
              <a:rPr lang="nl-NL" sz="1067" b="1" dirty="0" err="1">
                <a:solidFill>
                  <a:schemeClr val="bg2"/>
                </a:solidFill>
              </a:rPr>
              <a:t>feet</a:t>
            </a:r>
            <a:endParaRPr lang="nl-NL" sz="1067" b="1" dirty="0">
              <a:solidFill>
                <a:schemeClr val="bg2"/>
              </a:solidFill>
            </a:endParaRPr>
          </a:p>
          <a:p>
            <a:pPr algn="ctr"/>
            <a:endParaRPr lang="en-GB" sz="1067" b="1" dirty="0">
              <a:solidFill>
                <a:schemeClr val="bg2"/>
              </a:solidFill>
            </a:endParaRPr>
          </a:p>
        </p:txBody>
      </p:sp>
      <p:sp>
        <p:nvSpPr>
          <p:cNvPr id="15" name="Rectangle 97">
            <a:extLst>
              <a:ext uri="{FF2B5EF4-FFF2-40B4-BE49-F238E27FC236}">
                <a16:creationId xmlns:a16="http://schemas.microsoft.com/office/drawing/2014/main" id="{53722108-5AD9-D43B-49CB-DA84FABE28E1}"/>
              </a:ext>
            </a:extLst>
          </p:cNvPr>
          <p:cNvSpPr/>
          <p:nvPr/>
        </p:nvSpPr>
        <p:spPr>
          <a:xfrm rot="5400000">
            <a:off x="7417511" y="2307244"/>
            <a:ext cx="1631433" cy="442685"/>
          </a:xfrm>
          <a:prstGeom prst="rect">
            <a:avLst/>
          </a:prstGeom>
          <a:solidFill>
            <a:schemeClr val="bg1">
              <a:alpha val="47000"/>
            </a:schemeClr>
          </a:solidFill>
          <a:ln w="635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8011" rIns="48011" rtlCol="0" anchor="ctr"/>
          <a:lstStyle/>
          <a:p>
            <a:pPr algn="ctr"/>
            <a:r>
              <a:rPr lang="nl-NL" sz="1067" b="1" dirty="0" err="1">
                <a:solidFill>
                  <a:schemeClr val="bg2"/>
                </a:solidFill>
              </a:rPr>
              <a:t>Fast</a:t>
            </a:r>
            <a:r>
              <a:rPr lang="nl-NL" sz="1067" b="1" dirty="0">
                <a:solidFill>
                  <a:schemeClr val="bg2"/>
                </a:solidFill>
              </a:rPr>
              <a:t> </a:t>
            </a:r>
            <a:r>
              <a:rPr lang="nl-NL" sz="1067" b="1" dirty="0" err="1">
                <a:solidFill>
                  <a:schemeClr val="bg2"/>
                </a:solidFill>
              </a:rPr>
              <a:t>feet</a:t>
            </a:r>
            <a:endParaRPr lang="nl-NL" sz="1067" b="1" dirty="0">
              <a:solidFill>
                <a:schemeClr val="bg2"/>
              </a:solidFill>
            </a:endParaRPr>
          </a:p>
          <a:p>
            <a:pPr algn="ctr"/>
            <a:endParaRPr lang="en-GB" sz="1067" b="1" dirty="0">
              <a:solidFill>
                <a:schemeClr val="bg2"/>
              </a:solidFill>
            </a:endParaRPr>
          </a:p>
        </p:txBody>
      </p:sp>
      <p:sp>
        <p:nvSpPr>
          <p:cNvPr id="20" name="Rectangle 97">
            <a:extLst>
              <a:ext uri="{FF2B5EF4-FFF2-40B4-BE49-F238E27FC236}">
                <a16:creationId xmlns:a16="http://schemas.microsoft.com/office/drawing/2014/main" id="{CE9F2B7F-A7D0-8F10-DC04-B9B2651B86C5}"/>
              </a:ext>
            </a:extLst>
          </p:cNvPr>
          <p:cNvSpPr/>
          <p:nvPr/>
        </p:nvSpPr>
        <p:spPr>
          <a:xfrm rot="5400000">
            <a:off x="7429527" y="5040837"/>
            <a:ext cx="1631433" cy="442685"/>
          </a:xfrm>
          <a:prstGeom prst="rect">
            <a:avLst/>
          </a:prstGeom>
          <a:solidFill>
            <a:schemeClr val="bg1">
              <a:alpha val="47000"/>
            </a:schemeClr>
          </a:solidFill>
          <a:ln w="635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8011" rIns="48011" rtlCol="0" anchor="ctr"/>
          <a:lstStyle/>
          <a:p>
            <a:pPr algn="ctr"/>
            <a:r>
              <a:rPr lang="nl-NL" sz="1067" b="1" dirty="0" err="1">
                <a:solidFill>
                  <a:schemeClr val="bg2"/>
                </a:solidFill>
              </a:rPr>
              <a:t>Fast</a:t>
            </a:r>
            <a:r>
              <a:rPr lang="nl-NL" sz="1067" b="1" dirty="0">
                <a:solidFill>
                  <a:schemeClr val="bg2"/>
                </a:solidFill>
              </a:rPr>
              <a:t> </a:t>
            </a:r>
            <a:r>
              <a:rPr lang="nl-NL" sz="1067" b="1" dirty="0" err="1">
                <a:solidFill>
                  <a:schemeClr val="bg2"/>
                </a:solidFill>
              </a:rPr>
              <a:t>feet</a:t>
            </a:r>
            <a:endParaRPr lang="nl-NL" sz="1067" b="1" dirty="0">
              <a:solidFill>
                <a:schemeClr val="bg2"/>
              </a:solidFill>
            </a:endParaRPr>
          </a:p>
          <a:p>
            <a:pPr algn="ctr"/>
            <a:endParaRPr lang="en-GB" sz="1067" b="1" dirty="0">
              <a:solidFill>
                <a:schemeClr val="bg2"/>
              </a:solidFill>
            </a:endParaRPr>
          </a:p>
        </p:txBody>
      </p:sp>
      <p:sp>
        <p:nvSpPr>
          <p:cNvPr id="25" name="Rectangle 61">
            <a:extLst>
              <a:ext uri="{FF2B5EF4-FFF2-40B4-BE49-F238E27FC236}">
                <a16:creationId xmlns:a16="http://schemas.microsoft.com/office/drawing/2014/main" id="{4857AB21-90BA-72EB-DB84-1CC7972DC88B}"/>
              </a:ext>
            </a:extLst>
          </p:cNvPr>
          <p:cNvSpPr/>
          <p:nvPr/>
        </p:nvSpPr>
        <p:spPr>
          <a:xfrm>
            <a:off x="2953657" y="6049779"/>
            <a:ext cx="1219205" cy="407376"/>
          </a:xfrm>
          <a:prstGeom prst="rect">
            <a:avLst/>
          </a:prstGeom>
          <a:solidFill>
            <a:srgbClr val="00B0F0">
              <a:alpha val="46000"/>
            </a:srgbClr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1070" dirty="0">
                <a:solidFill>
                  <a:schemeClr val="bg1"/>
                </a:solidFill>
              </a:rPr>
              <a:t>Dug-out</a:t>
            </a:r>
          </a:p>
        </p:txBody>
      </p:sp>
      <p:sp>
        <p:nvSpPr>
          <p:cNvPr id="26" name="Rectangle 61">
            <a:extLst>
              <a:ext uri="{FF2B5EF4-FFF2-40B4-BE49-F238E27FC236}">
                <a16:creationId xmlns:a16="http://schemas.microsoft.com/office/drawing/2014/main" id="{5EC48627-5A08-338D-08C0-4878622F576B}"/>
              </a:ext>
            </a:extLst>
          </p:cNvPr>
          <p:cNvSpPr/>
          <p:nvPr/>
        </p:nvSpPr>
        <p:spPr>
          <a:xfrm>
            <a:off x="4731832" y="6077896"/>
            <a:ext cx="1219205" cy="407376"/>
          </a:xfrm>
          <a:prstGeom prst="rect">
            <a:avLst/>
          </a:prstGeom>
          <a:solidFill>
            <a:srgbClr val="00B0F0">
              <a:alpha val="46000"/>
            </a:srgbClr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1070" dirty="0">
                <a:solidFill>
                  <a:schemeClr val="bg1"/>
                </a:solidFill>
              </a:rPr>
              <a:t>Dug-out</a:t>
            </a:r>
          </a:p>
        </p:txBody>
      </p:sp>
    </p:spTree>
    <p:custDataLst>
      <p:custData r:id="rId1"/>
      <p:custData r:id="rId2"/>
    </p:custDataLst>
    <p:extLst>
      <p:ext uri="{BB962C8B-B14F-4D97-AF65-F5344CB8AC3E}">
        <p14:creationId xmlns:p14="http://schemas.microsoft.com/office/powerpoint/2010/main" val="1127548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7371D38-A4AD-3921-AD6E-8E8FEE12786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C73A0E02-87C5-DA44-4DE8-D381B08B62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Cool-down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238654CA-F1A6-A34A-577B-E38F723ED99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ACB7119F-C2DF-4234-B3BD-A33ADD8FB4F3}" type="slidenum">
              <a:rPr lang="nl-NL" smtClean="0"/>
              <a:pPr/>
              <a:t>4</a:t>
            </a:fld>
            <a:endParaRPr lang="nl-NL" dirty="0"/>
          </a:p>
        </p:txBody>
      </p:sp>
      <p:pic>
        <p:nvPicPr>
          <p:cNvPr id="2" name="Picture 33">
            <a:extLst>
              <a:ext uri="{FF2B5EF4-FFF2-40B4-BE49-F238E27FC236}">
                <a16:creationId xmlns:a16="http://schemas.microsoft.com/office/drawing/2014/main" id="{09A15C98-AA00-8FBA-25FC-1DE6DD5811CD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3991"/>
          <a:stretch/>
        </p:blipFill>
        <p:spPr>
          <a:xfrm>
            <a:off x="-115202" y="986261"/>
            <a:ext cx="9116801" cy="5488733"/>
          </a:xfrm>
          <a:prstGeom prst="rect">
            <a:avLst/>
          </a:prstGeom>
        </p:spPr>
      </p:pic>
      <p:sp>
        <p:nvSpPr>
          <p:cNvPr id="8" name="Tijdelijke aanduiding voor tekst 8">
            <a:extLst>
              <a:ext uri="{FF2B5EF4-FFF2-40B4-BE49-F238E27FC236}">
                <a16:creationId xmlns:a16="http://schemas.microsoft.com/office/drawing/2014/main" id="{C535F684-4357-5348-ACE9-02E55AE8758D}"/>
              </a:ext>
            </a:extLst>
          </p:cNvPr>
          <p:cNvSpPr txBox="1">
            <a:spLocks/>
          </p:cNvSpPr>
          <p:nvPr/>
        </p:nvSpPr>
        <p:spPr>
          <a:xfrm>
            <a:off x="8526905" y="1406028"/>
            <a:ext cx="3050562" cy="4883929"/>
          </a:xfrm>
          <a:prstGeom prst="rect">
            <a:avLst/>
          </a:prstGeom>
        </p:spPr>
        <p:txBody>
          <a:bodyPr/>
          <a:lstStyle>
            <a:lvl1pPr marL="266700" indent="-266700" algn="l" defTabSz="914400" rtl="0" eaLnBrk="1" latinLnBrk="0" hangingPunct="1">
              <a:lnSpc>
                <a:spcPct val="90000"/>
              </a:lnSpc>
              <a:spcBef>
                <a:spcPts val="2400"/>
              </a:spcBef>
              <a:buClr>
                <a:schemeClr val="bg2"/>
              </a:buClr>
              <a:buSzPct val="60000"/>
              <a:buFont typeface="Wingdings" panose="05000000000000000000" pitchFamily="2" charset="2"/>
              <a:buChar char=""/>
              <a:defRPr sz="1700" kern="1200">
                <a:solidFill>
                  <a:schemeClr val="bg2"/>
                </a:solidFill>
                <a:latin typeface="+mn-lt"/>
                <a:ea typeface="+mn-ea"/>
                <a:cs typeface="Arial" panose="020B0604020202020204" pitchFamily="34" charset="0"/>
              </a:defRPr>
            </a:lvl1pPr>
            <a:lvl2pPr marL="531813" indent="-265113" algn="l" defTabSz="914400" rtl="0" eaLnBrk="1" latinLnBrk="0" hangingPunct="1">
              <a:lnSpc>
                <a:spcPct val="90000"/>
              </a:lnSpc>
              <a:spcBef>
                <a:spcPts val="2400"/>
              </a:spcBef>
              <a:buClr>
                <a:schemeClr val="bg2"/>
              </a:buClr>
              <a:buFont typeface="Futura Bk BT" panose="020B0502020204020303" pitchFamily="34" charset="0"/>
              <a:buChar char="−"/>
              <a:defRPr sz="1700" kern="1200">
                <a:solidFill>
                  <a:schemeClr val="bg2"/>
                </a:solidFill>
                <a:latin typeface="+mn-lt"/>
                <a:ea typeface="+mn-ea"/>
                <a:cs typeface="Arial" panose="020B0604020202020204" pitchFamily="34" charset="0"/>
              </a:defRPr>
            </a:lvl2pPr>
            <a:lvl3pPr marL="0" indent="0" algn="l" defTabSz="266700" rtl="0" eaLnBrk="1" latinLnBrk="0" hangingPunct="1">
              <a:lnSpc>
                <a:spcPct val="90000"/>
              </a:lnSpc>
              <a:spcBef>
                <a:spcPts val="2400"/>
              </a:spcBef>
              <a:buFont typeface="Arial" panose="020B0604020202020204" pitchFamily="34" charset="0"/>
              <a:buNone/>
              <a:tabLst/>
              <a:defRPr sz="1700" kern="1200">
                <a:solidFill>
                  <a:schemeClr val="bg2"/>
                </a:solidFill>
                <a:latin typeface="+mn-lt"/>
                <a:ea typeface="+mn-ea"/>
                <a:cs typeface="Arial" panose="020B0604020202020204" pitchFamily="34" charset="0"/>
              </a:defRPr>
            </a:lvl3pPr>
            <a:lvl4pPr marL="0" indent="0" algn="l" defTabSz="266700" rtl="0" eaLnBrk="1" latinLnBrk="0" hangingPunct="1">
              <a:lnSpc>
                <a:spcPct val="90000"/>
              </a:lnSpc>
              <a:spcBef>
                <a:spcPts val="1800"/>
              </a:spcBef>
              <a:spcAft>
                <a:spcPts val="600"/>
              </a:spcAft>
              <a:buFont typeface="Arial" panose="020B0604020202020204" pitchFamily="34" charset="0"/>
              <a:buNone/>
              <a:tabLst/>
              <a:defRPr sz="1900" b="1" i="0" kern="1200" cap="none" spc="0" baseline="0">
                <a:ln w="38100">
                  <a:noFill/>
                  <a:miter lim="800000"/>
                </a:ln>
                <a:solidFill>
                  <a:schemeClr val="bg2"/>
                </a:solidFill>
                <a:latin typeface="+mj-lt"/>
                <a:ea typeface="+mn-ea"/>
                <a:cs typeface="Arial Black" panose="020B0604020202020204" pitchFamily="34" charset="0"/>
              </a:defRPr>
            </a:lvl4pPr>
            <a:lvl5pPr marL="0" indent="0" algn="l" defTabSz="2667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None/>
              <a:tabLst/>
              <a:defRPr sz="1900" b="0" kern="1200">
                <a:solidFill>
                  <a:schemeClr val="bg2"/>
                </a:solidFill>
                <a:latin typeface="+mn-lt"/>
                <a:ea typeface="+mn-ea"/>
                <a:cs typeface="Arial" panose="020B0604020202020204" pitchFamily="34" charset="0"/>
              </a:defRPr>
            </a:lvl5pPr>
            <a:lvl6pPr marL="444500" indent="-444500" algn="l" defTabSz="266700" rtl="0" eaLnBrk="1" latinLnBrk="0" hangingPunct="1">
              <a:lnSpc>
                <a:spcPct val="90000"/>
              </a:lnSpc>
              <a:spcBef>
                <a:spcPts val="2400"/>
              </a:spcBef>
              <a:buClr>
                <a:schemeClr val="bg2"/>
              </a:buClr>
              <a:buSzPct val="85000"/>
              <a:buFont typeface="+mj-lt"/>
              <a:buAutoNum type="arabicPeriod"/>
              <a:tabLst/>
              <a:defRPr sz="1700" kern="1200">
                <a:solidFill>
                  <a:schemeClr val="bg2"/>
                </a:solidFill>
                <a:latin typeface="+mn-lt"/>
                <a:ea typeface="+mn-ea"/>
                <a:cs typeface="Arial" panose="020B0604020202020204" pitchFamily="34" charset="0"/>
              </a:defRPr>
            </a:lvl6pPr>
            <a:lvl7pPr marL="723900" indent="-279400" algn="l" defTabSz="266700" rtl="0" eaLnBrk="1" latinLnBrk="0" hangingPunct="1">
              <a:lnSpc>
                <a:spcPct val="90000"/>
              </a:lnSpc>
              <a:spcBef>
                <a:spcPts val="2400"/>
              </a:spcBef>
              <a:buClr>
                <a:schemeClr val="bg2"/>
              </a:buClr>
              <a:buSzPct val="60000"/>
              <a:buFont typeface="Wingdings" panose="05000000000000000000" pitchFamily="2" charset="2"/>
              <a:buChar char="l"/>
              <a:tabLst/>
              <a:defRPr sz="1700" kern="1200">
                <a:solidFill>
                  <a:schemeClr val="bg2"/>
                </a:solidFill>
                <a:latin typeface="+mn-lt"/>
                <a:ea typeface="+mn-ea"/>
                <a:cs typeface="Arial" panose="020B0604020202020204" pitchFamily="34" charset="0"/>
              </a:defRPr>
            </a:lvl7pPr>
            <a:lvl8pPr marL="723900" indent="-279400" algn="l" defTabSz="266700" rtl="0" eaLnBrk="1" latinLnBrk="0" hangingPunct="1">
              <a:lnSpc>
                <a:spcPct val="90000"/>
              </a:lnSpc>
              <a:spcBef>
                <a:spcPts val="2400"/>
              </a:spcBef>
              <a:buClr>
                <a:schemeClr val="bg2"/>
              </a:buClr>
              <a:buFont typeface="+mj-lt"/>
              <a:buAutoNum type="alphaLcPeriod"/>
              <a:tabLst/>
              <a:defRPr sz="1700" kern="1200">
                <a:solidFill>
                  <a:schemeClr val="bg2"/>
                </a:solidFill>
                <a:latin typeface="+mn-lt"/>
                <a:ea typeface="+mn-ea"/>
                <a:cs typeface="Arial" panose="020B0604020202020204" pitchFamily="34" charset="0"/>
              </a:defRPr>
            </a:lvl8pPr>
            <a:lvl9pPr marL="0" indent="0" algn="l" defTabSz="266700" rtl="0" eaLnBrk="1" latinLnBrk="0" hangingPunct="1">
              <a:lnSpc>
                <a:spcPct val="90000"/>
              </a:lnSpc>
              <a:spcBef>
                <a:spcPts val="2400"/>
              </a:spcBef>
              <a:buFont typeface="Arial" panose="020B0604020202020204" pitchFamily="34" charset="0"/>
              <a:buNone/>
              <a:tabLst/>
              <a:defRPr sz="1000" i="1" kern="1200">
                <a:solidFill>
                  <a:schemeClr val="bg2"/>
                </a:solidFill>
                <a:latin typeface="+mn-lt"/>
                <a:ea typeface="+mn-ea"/>
                <a:cs typeface="Arial" panose="020B0604020202020204" pitchFamily="34" charset="0"/>
              </a:defRPr>
            </a:lvl9pPr>
          </a:lstStyle>
          <a:p>
            <a:pPr marL="0" indent="0">
              <a:buFont typeface="Wingdings" panose="05000000000000000000" pitchFamily="2" charset="2"/>
              <a:buNone/>
            </a:pPr>
            <a:r>
              <a:rPr lang="en-US" dirty="0"/>
              <a:t>To protect the playing field:</a:t>
            </a:r>
          </a:p>
          <a:p>
            <a:r>
              <a:rPr lang="en-US" dirty="0"/>
              <a:t>The cool-down must not exceed 20 minutes, starting immediately after the final whistle.</a:t>
            </a:r>
          </a:p>
          <a:p>
            <a:r>
              <a:rPr lang="en-US" dirty="0"/>
              <a:t>Footballs and other training equipment are not permitted during the cool-down.</a:t>
            </a:r>
          </a:p>
          <a:p>
            <a:r>
              <a:rPr lang="en-US" dirty="0"/>
              <a:t>A cool-down must not take place in either penalty area.</a:t>
            </a:r>
            <a:endParaRPr lang="nl-NL" dirty="0"/>
          </a:p>
          <a:p>
            <a:endParaRPr lang="nl-NL" dirty="0"/>
          </a:p>
        </p:txBody>
      </p:sp>
      <p:grpSp>
        <p:nvGrpSpPr>
          <p:cNvPr id="11" name="Groep 10">
            <a:extLst>
              <a:ext uri="{FF2B5EF4-FFF2-40B4-BE49-F238E27FC236}">
                <a16:creationId xmlns:a16="http://schemas.microsoft.com/office/drawing/2014/main" id="{0984B37D-C341-0F17-8280-E511E95E9D86}"/>
              </a:ext>
            </a:extLst>
          </p:cNvPr>
          <p:cNvGrpSpPr/>
          <p:nvPr/>
        </p:nvGrpSpPr>
        <p:grpSpPr>
          <a:xfrm>
            <a:off x="826929" y="1698171"/>
            <a:ext cx="1147013" cy="4368803"/>
            <a:chOff x="826929" y="1698171"/>
            <a:chExt cx="1147013" cy="4368803"/>
          </a:xfrm>
        </p:grpSpPr>
        <p:sp>
          <p:nvSpPr>
            <p:cNvPr id="16" name="Rectangle 59">
              <a:extLst>
                <a:ext uri="{FF2B5EF4-FFF2-40B4-BE49-F238E27FC236}">
                  <a16:creationId xmlns:a16="http://schemas.microsoft.com/office/drawing/2014/main" id="{54979834-B7B0-AC18-FFE5-A4F07BFA5869}"/>
                </a:ext>
              </a:extLst>
            </p:cNvPr>
            <p:cNvSpPr>
              <a:spLocks/>
            </p:cNvSpPr>
            <p:nvPr/>
          </p:nvSpPr>
          <p:spPr>
            <a:xfrm rot="5400000">
              <a:off x="-758566" y="3334466"/>
              <a:ext cx="4368803" cy="1096213"/>
            </a:xfrm>
            <a:prstGeom prst="rect">
              <a:avLst/>
            </a:prstGeom>
            <a:solidFill>
              <a:srgbClr val="FF0000">
                <a:alpha val="47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67" b="1" dirty="0">
                <a:solidFill>
                  <a:schemeClr val="bg1"/>
                </a:solidFill>
              </a:endParaRPr>
            </a:p>
          </p:txBody>
        </p:sp>
        <p:sp>
          <p:nvSpPr>
            <p:cNvPr id="18" name="Tijdelijke aanduiding voor tekst 8">
              <a:extLst>
                <a:ext uri="{FF2B5EF4-FFF2-40B4-BE49-F238E27FC236}">
                  <a16:creationId xmlns:a16="http://schemas.microsoft.com/office/drawing/2014/main" id="{6A4D82C7-CCBC-41A3-D91B-B641DE17C601}"/>
                </a:ext>
              </a:extLst>
            </p:cNvPr>
            <p:cNvSpPr txBox="1">
              <a:spLocks/>
            </p:cNvSpPr>
            <p:nvPr/>
          </p:nvSpPr>
          <p:spPr>
            <a:xfrm>
              <a:off x="826929" y="3681561"/>
              <a:ext cx="1096214" cy="416537"/>
            </a:xfrm>
            <a:prstGeom prst="rect">
              <a:avLst/>
            </a:prstGeom>
          </p:spPr>
          <p:txBody>
            <a:bodyPr/>
            <a:lstStyle>
              <a:lvl1pPr marL="266700" indent="-266700" algn="l" defTabSz="914400" rtl="0" eaLnBrk="1" latinLnBrk="0" hangingPunct="1">
                <a:lnSpc>
                  <a:spcPct val="90000"/>
                </a:lnSpc>
                <a:spcBef>
                  <a:spcPts val="2400"/>
                </a:spcBef>
                <a:buClr>
                  <a:schemeClr val="bg2"/>
                </a:buClr>
                <a:buSzPct val="60000"/>
                <a:buFont typeface="Wingdings" panose="05000000000000000000" pitchFamily="2" charset="2"/>
                <a:buChar char=""/>
                <a:defRPr sz="1700" kern="1200">
                  <a:solidFill>
                    <a:schemeClr val="bg2"/>
                  </a:solidFill>
                  <a:latin typeface="+mn-lt"/>
                  <a:ea typeface="+mn-ea"/>
                  <a:cs typeface="Arial" panose="020B0604020202020204" pitchFamily="34" charset="0"/>
                </a:defRPr>
              </a:lvl1pPr>
              <a:lvl2pPr marL="531813" indent="-265113" algn="l" defTabSz="914400" rtl="0" eaLnBrk="1" latinLnBrk="0" hangingPunct="1">
                <a:lnSpc>
                  <a:spcPct val="90000"/>
                </a:lnSpc>
                <a:spcBef>
                  <a:spcPts val="2400"/>
                </a:spcBef>
                <a:buClr>
                  <a:schemeClr val="bg2"/>
                </a:buClr>
                <a:buFont typeface="Futura Bk BT" panose="020B0502020204020303" pitchFamily="34" charset="0"/>
                <a:buChar char="−"/>
                <a:defRPr sz="1700" kern="1200">
                  <a:solidFill>
                    <a:schemeClr val="bg2"/>
                  </a:solidFill>
                  <a:latin typeface="+mn-lt"/>
                  <a:ea typeface="+mn-ea"/>
                  <a:cs typeface="Arial" panose="020B0604020202020204" pitchFamily="34" charset="0"/>
                </a:defRPr>
              </a:lvl2pPr>
              <a:lvl3pPr marL="0" indent="0" algn="l" defTabSz="266700" rtl="0" eaLnBrk="1" latinLnBrk="0" hangingPunct="1">
                <a:lnSpc>
                  <a:spcPct val="90000"/>
                </a:lnSpc>
                <a:spcBef>
                  <a:spcPts val="2400"/>
                </a:spcBef>
                <a:buFont typeface="Arial" panose="020B0604020202020204" pitchFamily="34" charset="0"/>
                <a:buNone/>
                <a:tabLst/>
                <a:defRPr sz="1700" kern="1200">
                  <a:solidFill>
                    <a:schemeClr val="bg2"/>
                  </a:solidFill>
                  <a:latin typeface="+mn-lt"/>
                  <a:ea typeface="+mn-ea"/>
                  <a:cs typeface="Arial" panose="020B0604020202020204" pitchFamily="34" charset="0"/>
                </a:defRPr>
              </a:lvl3pPr>
              <a:lvl4pPr marL="0" indent="0" algn="l" defTabSz="266700" rtl="0" eaLnBrk="1" latinLnBrk="0" hangingPunct="1">
                <a:lnSpc>
                  <a:spcPct val="90000"/>
                </a:lnSpc>
                <a:spcBef>
                  <a:spcPts val="1800"/>
                </a:spcBef>
                <a:spcAft>
                  <a:spcPts val="600"/>
                </a:spcAft>
                <a:buFont typeface="Arial" panose="020B0604020202020204" pitchFamily="34" charset="0"/>
                <a:buNone/>
                <a:tabLst/>
                <a:defRPr sz="1900" b="1" i="0" kern="1200" cap="none" spc="0" baseline="0">
                  <a:ln w="38100">
                    <a:noFill/>
                    <a:miter lim="800000"/>
                  </a:ln>
                  <a:solidFill>
                    <a:schemeClr val="bg2"/>
                  </a:solidFill>
                  <a:latin typeface="+mj-lt"/>
                  <a:ea typeface="+mn-ea"/>
                  <a:cs typeface="Arial Black" panose="020B0604020202020204" pitchFamily="34" charset="0"/>
                </a:defRPr>
              </a:lvl4pPr>
              <a:lvl5pPr marL="0" indent="0" algn="l" defTabSz="266700" rtl="0" eaLnBrk="1" latinLnBrk="0" hangingPunct="1">
                <a:lnSpc>
                  <a:spcPct val="90000"/>
                </a:lnSpc>
                <a:spcBef>
                  <a:spcPts val="600"/>
                </a:spcBef>
                <a:buFont typeface="Arial" panose="020B0604020202020204" pitchFamily="34" charset="0"/>
                <a:buNone/>
                <a:tabLst/>
                <a:defRPr sz="1900" b="0" kern="1200">
                  <a:solidFill>
                    <a:schemeClr val="bg2"/>
                  </a:solidFill>
                  <a:latin typeface="+mn-lt"/>
                  <a:ea typeface="+mn-ea"/>
                  <a:cs typeface="Arial" panose="020B0604020202020204" pitchFamily="34" charset="0"/>
                </a:defRPr>
              </a:lvl5pPr>
              <a:lvl6pPr marL="444500" indent="-444500" algn="l" defTabSz="266700" rtl="0" eaLnBrk="1" latinLnBrk="0" hangingPunct="1">
                <a:lnSpc>
                  <a:spcPct val="90000"/>
                </a:lnSpc>
                <a:spcBef>
                  <a:spcPts val="2400"/>
                </a:spcBef>
                <a:buClr>
                  <a:schemeClr val="bg2"/>
                </a:buClr>
                <a:buSzPct val="85000"/>
                <a:buFont typeface="+mj-lt"/>
                <a:buAutoNum type="arabicPeriod"/>
                <a:tabLst/>
                <a:defRPr sz="1700" kern="1200">
                  <a:solidFill>
                    <a:schemeClr val="bg2"/>
                  </a:solidFill>
                  <a:latin typeface="+mn-lt"/>
                  <a:ea typeface="+mn-ea"/>
                  <a:cs typeface="Arial" panose="020B0604020202020204" pitchFamily="34" charset="0"/>
                </a:defRPr>
              </a:lvl6pPr>
              <a:lvl7pPr marL="723900" indent="-279400" algn="l" defTabSz="266700" rtl="0" eaLnBrk="1" latinLnBrk="0" hangingPunct="1">
                <a:lnSpc>
                  <a:spcPct val="90000"/>
                </a:lnSpc>
                <a:spcBef>
                  <a:spcPts val="2400"/>
                </a:spcBef>
                <a:buClr>
                  <a:schemeClr val="bg2"/>
                </a:buClr>
                <a:buSzPct val="60000"/>
                <a:buFont typeface="Wingdings" panose="05000000000000000000" pitchFamily="2" charset="2"/>
                <a:buChar char="l"/>
                <a:tabLst/>
                <a:defRPr sz="1700" kern="1200">
                  <a:solidFill>
                    <a:schemeClr val="bg2"/>
                  </a:solidFill>
                  <a:latin typeface="+mn-lt"/>
                  <a:ea typeface="+mn-ea"/>
                  <a:cs typeface="Arial" panose="020B0604020202020204" pitchFamily="34" charset="0"/>
                </a:defRPr>
              </a:lvl7pPr>
              <a:lvl8pPr marL="723900" indent="-279400" algn="l" defTabSz="266700" rtl="0" eaLnBrk="1" latinLnBrk="0" hangingPunct="1">
                <a:lnSpc>
                  <a:spcPct val="90000"/>
                </a:lnSpc>
                <a:spcBef>
                  <a:spcPts val="2400"/>
                </a:spcBef>
                <a:buClr>
                  <a:schemeClr val="bg2"/>
                </a:buClr>
                <a:buFont typeface="+mj-lt"/>
                <a:buAutoNum type="alphaLcPeriod"/>
                <a:tabLst/>
                <a:defRPr sz="1700" kern="1200">
                  <a:solidFill>
                    <a:schemeClr val="bg2"/>
                  </a:solidFill>
                  <a:latin typeface="+mn-lt"/>
                  <a:ea typeface="+mn-ea"/>
                  <a:cs typeface="Arial" panose="020B0604020202020204" pitchFamily="34" charset="0"/>
                </a:defRPr>
              </a:lvl8pPr>
              <a:lvl9pPr marL="0" indent="0" algn="l" defTabSz="266700" rtl="0" eaLnBrk="1" latinLnBrk="0" hangingPunct="1">
                <a:lnSpc>
                  <a:spcPct val="90000"/>
                </a:lnSpc>
                <a:spcBef>
                  <a:spcPts val="2400"/>
                </a:spcBef>
                <a:buFont typeface="Arial" panose="020B0604020202020204" pitchFamily="34" charset="0"/>
                <a:buNone/>
                <a:tabLst/>
                <a:defRPr sz="1000" i="1" kern="1200">
                  <a:solidFill>
                    <a:schemeClr val="bg2"/>
                  </a:solidFill>
                  <a:latin typeface="+mn-lt"/>
                  <a:ea typeface="+mn-ea"/>
                  <a:cs typeface="Arial" panose="020B0604020202020204" pitchFamily="34" charset="0"/>
                </a:defRPr>
              </a:lvl9pPr>
            </a:lstStyle>
            <a:p>
              <a:pPr lvl="3" algn="ctr"/>
              <a:r>
                <a:rPr lang="nl-NL" sz="1200" dirty="0">
                  <a:solidFill>
                    <a:schemeClr val="bg1"/>
                  </a:solidFill>
                </a:rPr>
                <a:t>NO GO ZONE</a:t>
              </a:r>
            </a:p>
            <a:p>
              <a:pPr marL="0" indent="0" algn="ctr">
                <a:buFont typeface="Wingdings" panose="05000000000000000000" pitchFamily="2" charset="2"/>
                <a:buNone/>
              </a:pPr>
              <a:endParaRPr lang="nl-NL" sz="1200" dirty="0">
                <a:solidFill>
                  <a:schemeClr val="bg1"/>
                </a:solidFill>
              </a:endParaRPr>
            </a:p>
            <a:p>
              <a:pPr algn="ctr"/>
              <a:endParaRPr lang="nl-NL" sz="1200" dirty="0">
                <a:solidFill>
                  <a:schemeClr val="bg1"/>
                </a:solidFill>
              </a:endParaRPr>
            </a:p>
            <a:p>
              <a:pPr algn="ctr"/>
              <a:endParaRPr lang="nl-NL" sz="12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12" name="Groep 11">
            <a:extLst>
              <a:ext uri="{FF2B5EF4-FFF2-40B4-BE49-F238E27FC236}">
                <a16:creationId xmlns:a16="http://schemas.microsoft.com/office/drawing/2014/main" id="{51350FEC-769C-F60E-A29E-72D7D33C38A3}"/>
              </a:ext>
            </a:extLst>
          </p:cNvPr>
          <p:cNvGrpSpPr/>
          <p:nvPr/>
        </p:nvGrpSpPr>
        <p:grpSpPr>
          <a:xfrm>
            <a:off x="6915672" y="1698172"/>
            <a:ext cx="1096215" cy="4368804"/>
            <a:chOff x="6915672" y="1698172"/>
            <a:chExt cx="1096215" cy="4368804"/>
          </a:xfrm>
        </p:grpSpPr>
        <p:sp>
          <p:nvSpPr>
            <p:cNvPr id="17" name="Rectangle 59">
              <a:extLst>
                <a:ext uri="{FF2B5EF4-FFF2-40B4-BE49-F238E27FC236}">
                  <a16:creationId xmlns:a16="http://schemas.microsoft.com/office/drawing/2014/main" id="{385F1B1B-0601-247B-890E-0F19DB0CF714}"/>
                </a:ext>
              </a:extLst>
            </p:cNvPr>
            <p:cNvSpPr>
              <a:spLocks/>
            </p:cNvSpPr>
            <p:nvPr/>
          </p:nvSpPr>
          <p:spPr>
            <a:xfrm rot="5400000">
              <a:off x="5279377" y="3334467"/>
              <a:ext cx="4368804" cy="1096213"/>
            </a:xfrm>
            <a:prstGeom prst="rect">
              <a:avLst/>
            </a:prstGeom>
            <a:solidFill>
              <a:srgbClr val="FF0000">
                <a:alpha val="47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67" b="1" dirty="0">
                <a:solidFill>
                  <a:schemeClr val="bg1"/>
                </a:solidFill>
              </a:endParaRPr>
            </a:p>
          </p:txBody>
        </p:sp>
        <p:sp>
          <p:nvSpPr>
            <p:cNvPr id="19" name="Tijdelijke aanduiding voor tekst 8">
              <a:extLst>
                <a:ext uri="{FF2B5EF4-FFF2-40B4-BE49-F238E27FC236}">
                  <a16:creationId xmlns:a16="http://schemas.microsoft.com/office/drawing/2014/main" id="{EA462466-2E93-2558-C2BD-41FCFD275C20}"/>
                </a:ext>
              </a:extLst>
            </p:cNvPr>
            <p:cNvSpPr txBox="1">
              <a:spLocks/>
            </p:cNvSpPr>
            <p:nvPr/>
          </p:nvSpPr>
          <p:spPr>
            <a:xfrm>
              <a:off x="6915673" y="3681561"/>
              <a:ext cx="1096214" cy="416537"/>
            </a:xfrm>
            <a:prstGeom prst="rect">
              <a:avLst/>
            </a:prstGeom>
          </p:spPr>
          <p:txBody>
            <a:bodyPr/>
            <a:lstStyle>
              <a:lvl1pPr marL="266700" indent="-266700" algn="l" defTabSz="914400" rtl="0" eaLnBrk="1" latinLnBrk="0" hangingPunct="1">
                <a:lnSpc>
                  <a:spcPct val="90000"/>
                </a:lnSpc>
                <a:spcBef>
                  <a:spcPts val="2400"/>
                </a:spcBef>
                <a:buClr>
                  <a:schemeClr val="bg2"/>
                </a:buClr>
                <a:buSzPct val="60000"/>
                <a:buFont typeface="Wingdings" panose="05000000000000000000" pitchFamily="2" charset="2"/>
                <a:buChar char=""/>
                <a:defRPr sz="1700" kern="1200">
                  <a:solidFill>
                    <a:schemeClr val="bg2"/>
                  </a:solidFill>
                  <a:latin typeface="+mn-lt"/>
                  <a:ea typeface="+mn-ea"/>
                  <a:cs typeface="Arial" panose="020B0604020202020204" pitchFamily="34" charset="0"/>
                </a:defRPr>
              </a:lvl1pPr>
              <a:lvl2pPr marL="531813" indent="-265113" algn="l" defTabSz="914400" rtl="0" eaLnBrk="1" latinLnBrk="0" hangingPunct="1">
                <a:lnSpc>
                  <a:spcPct val="90000"/>
                </a:lnSpc>
                <a:spcBef>
                  <a:spcPts val="2400"/>
                </a:spcBef>
                <a:buClr>
                  <a:schemeClr val="bg2"/>
                </a:buClr>
                <a:buFont typeface="Futura Bk BT" panose="020B0502020204020303" pitchFamily="34" charset="0"/>
                <a:buChar char="−"/>
                <a:defRPr sz="1700" kern="1200">
                  <a:solidFill>
                    <a:schemeClr val="bg2"/>
                  </a:solidFill>
                  <a:latin typeface="+mn-lt"/>
                  <a:ea typeface="+mn-ea"/>
                  <a:cs typeface="Arial" panose="020B0604020202020204" pitchFamily="34" charset="0"/>
                </a:defRPr>
              </a:lvl2pPr>
              <a:lvl3pPr marL="0" indent="0" algn="l" defTabSz="266700" rtl="0" eaLnBrk="1" latinLnBrk="0" hangingPunct="1">
                <a:lnSpc>
                  <a:spcPct val="90000"/>
                </a:lnSpc>
                <a:spcBef>
                  <a:spcPts val="2400"/>
                </a:spcBef>
                <a:buFont typeface="Arial" panose="020B0604020202020204" pitchFamily="34" charset="0"/>
                <a:buNone/>
                <a:tabLst/>
                <a:defRPr sz="1700" kern="1200">
                  <a:solidFill>
                    <a:schemeClr val="bg2"/>
                  </a:solidFill>
                  <a:latin typeface="+mn-lt"/>
                  <a:ea typeface="+mn-ea"/>
                  <a:cs typeface="Arial" panose="020B0604020202020204" pitchFamily="34" charset="0"/>
                </a:defRPr>
              </a:lvl3pPr>
              <a:lvl4pPr marL="0" indent="0" algn="l" defTabSz="266700" rtl="0" eaLnBrk="1" latinLnBrk="0" hangingPunct="1">
                <a:lnSpc>
                  <a:spcPct val="90000"/>
                </a:lnSpc>
                <a:spcBef>
                  <a:spcPts val="1800"/>
                </a:spcBef>
                <a:spcAft>
                  <a:spcPts val="600"/>
                </a:spcAft>
                <a:buFont typeface="Arial" panose="020B0604020202020204" pitchFamily="34" charset="0"/>
                <a:buNone/>
                <a:tabLst/>
                <a:defRPr sz="1900" b="1" i="0" kern="1200" cap="none" spc="0" baseline="0">
                  <a:ln w="38100">
                    <a:noFill/>
                    <a:miter lim="800000"/>
                  </a:ln>
                  <a:solidFill>
                    <a:schemeClr val="bg2"/>
                  </a:solidFill>
                  <a:latin typeface="+mj-lt"/>
                  <a:ea typeface="+mn-ea"/>
                  <a:cs typeface="Arial Black" panose="020B0604020202020204" pitchFamily="34" charset="0"/>
                </a:defRPr>
              </a:lvl4pPr>
              <a:lvl5pPr marL="0" indent="0" algn="l" defTabSz="266700" rtl="0" eaLnBrk="1" latinLnBrk="0" hangingPunct="1">
                <a:lnSpc>
                  <a:spcPct val="90000"/>
                </a:lnSpc>
                <a:spcBef>
                  <a:spcPts val="600"/>
                </a:spcBef>
                <a:buFont typeface="Arial" panose="020B0604020202020204" pitchFamily="34" charset="0"/>
                <a:buNone/>
                <a:tabLst/>
                <a:defRPr sz="1900" b="0" kern="1200">
                  <a:solidFill>
                    <a:schemeClr val="bg2"/>
                  </a:solidFill>
                  <a:latin typeface="+mn-lt"/>
                  <a:ea typeface="+mn-ea"/>
                  <a:cs typeface="Arial" panose="020B0604020202020204" pitchFamily="34" charset="0"/>
                </a:defRPr>
              </a:lvl5pPr>
              <a:lvl6pPr marL="444500" indent="-444500" algn="l" defTabSz="266700" rtl="0" eaLnBrk="1" latinLnBrk="0" hangingPunct="1">
                <a:lnSpc>
                  <a:spcPct val="90000"/>
                </a:lnSpc>
                <a:spcBef>
                  <a:spcPts val="2400"/>
                </a:spcBef>
                <a:buClr>
                  <a:schemeClr val="bg2"/>
                </a:buClr>
                <a:buSzPct val="85000"/>
                <a:buFont typeface="+mj-lt"/>
                <a:buAutoNum type="arabicPeriod"/>
                <a:tabLst/>
                <a:defRPr sz="1700" kern="1200">
                  <a:solidFill>
                    <a:schemeClr val="bg2"/>
                  </a:solidFill>
                  <a:latin typeface="+mn-lt"/>
                  <a:ea typeface="+mn-ea"/>
                  <a:cs typeface="Arial" panose="020B0604020202020204" pitchFamily="34" charset="0"/>
                </a:defRPr>
              </a:lvl6pPr>
              <a:lvl7pPr marL="723900" indent="-279400" algn="l" defTabSz="266700" rtl="0" eaLnBrk="1" latinLnBrk="0" hangingPunct="1">
                <a:lnSpc>
                  <a:spcPct val="90000"/>
                </a:lnSpc>
                <a:spcBef>
                  <a:spcPts val="2400"/>
                </a:spcBef>
                <a:buClr>
                  <a:schemeClr val="bg2"/>
                </a:buClr>
                <a:buSzPct val="60000"/>
                <a:buFont typeface="Wingdings" panose="05000000000000000000" pitchFamily="2" charset="2"/>
                <a:buChar char="l"/>
                <a:tabLst/>
                <a:defRPr sz="1700" kern="1200">
                  <a:solidFill>
                    <a:schemeClr val="bg2"/>
                  </a:solidFill>
                  <a:latin typeface="+mn-lt"/>
                  <a:ea typeface="+mn-ea"/>
                  <a:cs typeface="Arial" panose="020B0604020202020204" pitchFamily="34" charset="0"/>
                </a:defRPr>
              </a:lvl7pPr>
              <a:lvl8pPr marL="723900" indent="-279400" algn="l" defTabSz="266700" rtl="0" eaLnBrk="1" latinLnBrk="0" hangingPunct="1">
                <a:lnSpc>
                  <a:spcPct val="90000"/>
                </a:lnSpc>
                <a:spcBef>
                  <a:spcPts val="2400"/>
                </a:spcBef>
                <a:buClr>
                  <a:schemeClr val="bg2"/>
                </a:buClr>
                <a:buFont typeface="+mj-lt"/>
                <a:buAutoNum type="alphaLcPeriod"/>
                <a:tabLst/>
                <a:defRPr sz="1700" kern="1200">
                  <a:solidFill>
                    <a:schemeClr val="bg2"/>
                  </a:solidFill>
                  <a:latin typeface="+mn-lt"/>
                  <a:ea typeface="+mn-ea"/>
                  <a:cs typeface="Arial" panose="020B0604020202020204" pitchFamily="34" charset="0"/>
                </a:defRPr>
              </a:lvl8pPr>
              <a:lvl9pPr marL="0" indent="0" algn="l" defTabSz="266700" rtl="0" eaLnBrk="1" latinLnBrk="0" hangingPunct="1">
                <a:lnSpc>
                  <a:spcPct val="90000"/>
                </a:lnSpc>
                <a:spcBef>
                  <a:spcPts val="2400"/>
                </a:spcBef>
                <a:buFont typeface="Arial" panose="020B0604020202020204" pitchFamily="34" charset="0"/>
                <a:buNone/>
                <a:tabLst/>
                <a:defRPr sz="1000" i="1" kern="1200">
                  <a:solidFill>
                    <a:schemeClr val="bg2"/>
                  </a:solidFill>
                  <a:latin typeface="+mn-lt"/>
                  <a:ea typeface="+mn-ea"/>
                  <a:cs typeface="Arial" panose="020B0604020202020204" pitchFamily="34" charset="0"/>
                </a:defRPr>
              </a:lvl9pPr>
            </a:lstStyle>
            <a:p>
              <a:pPr lvl="3" algn="ctr"/>
              <a:r>
                <a:rPr lang="nl-NL" sz="1200" dirty="0">
                  <a:solidFill>
                    <a:schemeClr val="bg1"/>
                  </a:solidFill>
                </a:rPr>
                <a:t>NO GO ZONE</a:t>
              </a:r>
            </a:p>
            <a:p>
              <a:pPr marL="0" indent="0" algn="ctr">
                <a:buFont typeface="Wingdings" panose="05000000000000000000" pitchFamily="2" charset="2"/>
                <a:buNone/>
              </a:pPr>
              <a:endParaRPr lang="nl-NL" sz="1200" dirty="0">
                <a:solidFill>
                  <a:schemeClr val="bg1"/>
                </a:solidFill>
              </a:endParaRPr>
            </a:p>
            <a:p>
              <a:pPr algn="ctr"/>
              <a:endParaRPr lang="nl-NL" sz="1200" dirty="0">
                <a:solidFill>
                  <a:schemeClr val="bg1"/>
                </a:solidFill>
              </a:endParaRPr>
            </a:p>
            <a:p>
              <a:pPr algn="ctr"/>
              <a:endParaRPr lang="nl-NL" sz="1200" dirty="0">
                <a:solidFill>
                  <a:schemeClr val="bg1"/>
                </a:solidFill>
              </a:endParaRPr>
            </a:p>
          </p:txBody>
        </p:sp>
      </p:grpSp>
      <p:sp>
        <p:nvSpPr>
          <p:cNvPr id="9" name="Rectangle 61">
            <a:extLst>
              <a:ext uri="{FF2B5EF4-FFF2-40B4-BE49-F238E27FC236}">
                <a16:creationId xmlns:a16="http://schemas.microsoft.com/office/drawing/2014/main" id="{866298D9-E784-E95D-2E49-BCD2883698C1}"/>
              </a:ext>
            </a:extLst>
          </p:cNvPr>
          <p:cNvSpPr/>
          <p:nvPr/>
        </p:nvSpPr>
        <p:spPr>
          <a:xfrm>
            <a:off x="2953657" y="6049779"/>
            <a:ext cx="1219205" cy="407376"/>
          </a:xfrm>
          <a:prstGeom prst="rect">
            <a:avLst/>
          </a:prstGeom>
          <a:solidFill>
            <a:srgbClr val="00B0F0">
              <a:alpha val="46000"/>
            </a:srgbClr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1070" dirty="0">
                <a:solidFill>
                  <a:schemeClr val="bg1"/>
                </a:solidFill>
              </a:rPr>
              <a:t>Dug-out</a:t>
            </a:r>
          </a:p>
        </p:txBody>
      </p:sp>
      <p:sp>
        <p:nvSpPr>
          <p:cNvPr id="10" name="Rectangle 61">
            <a:extLst>
              <a:ext uri="{FF2B5EF4-FFF2-40B4-BE49-F238E27FC236}">
                <a16:creationId xmlns:a16="http://schemas.microsoft.com/office/drawing/2014/main" id="{92B561D7-B149-52C0-D184-4F1B01AC564A}"/>
              </a:ext>
            </a:extLst>
          </p:cNvPr>
          <p:cNvSpPr/>
          <p:nvPr/>
        </p:nvSpPr>
        <p:spPr>
          <a:xfrm>
            <a:off x="4731832" y="6077896"/>
            <a:ext cx="1219205" cy="407376"/>
          </a:xfrm>
          <a:prstGeom prst="rect">
            <a:avLst/>
          </a:prstGeom>
          <a:solidFill>
            <a:srgbClr val="00B0F0">
              <a:alpha val="46000"/>
            </a:srgbClr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1070" dirty="0">
                <a:solidFill>
                  <a:schemeClr val="bg1"/>
                </a:solidFill>
              </a:rPr>
              <a:t>Dug-out</a:t>
            </a:r>
          </a:p>
        </p:txBody>
      </p:sp>
    </p:spTree>
    <p:custDataLst>
      <p:custData r:id="rId1"/>
      <p:custData r:id="rId2"/>
    </p:custDataLst>
    <p:extLst>
      <p:ext uri="{BB962C8B-B14F-4D97-AF65-F5344CB8AC3E}">
        <p14:creationId xmlns:p14="http://schemas.microsoft.com/office/powerpoint/2010/main" val="31619060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7B4EFD3-57B1-0ACA-6E4E-101A39A2F7E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el 7">
            <a:extLst>
              <a:ext uri="{FF2B5EF4-FFF2-40B4-BE49-F238E27FC236}">
                <a16:creationId xmlns:a16="http://schemas.microsoft.com/office/drawing/2014/main" id="{44D8D72D-0E55-D385-1A0C-A157DED492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flipH="1">
            <a:off x="465970" y="849058"/>
            <a:ext cx="7235780" cy="302094"/>
          </a:xfrm>
        </p:spPr>
        <p:txBody>
          <a:bodyPr/>
          <a:lstStyle/>
          <a:p>
            <a:r>
              <a:rPr lang="nl-NL" dirty="0"/>
              <a:t>tips</a:t>
            </a:r>
          </a:p>
        </p:txBody>
      </p:sp>
      <p:sp>
        <p:nvSpPr>
          <p:cNvPr id="9" name="Tijdelijke aanduiding voor tekst 8">
            <a:extLst>
              <a:ext uri="{FF2B5EF4-FFF2-40B4-BE49-F238E27FC236}">
                <a16:creationId xmlns:a16="http://schemas.microsoft.com/office/drawing/2014/main" id="{D78D7341-5BBF-3F79-61E1-276BF77846C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65969" y="1344807"/>
            <a:ext cx="10746861" cy="4883929"/>
          </a:xfrm>
        </p:spPr>
        <p:txBody>
          <a:bodyPr/>
          <a:lstStyle/>
          <a:p>
            <a:pPr lvl="3"/>
            <a:r>
              <a:rPr lang="en-US" b="0" dirty="0"/>
              <a:t>Attach the pitch protection maps(s) in the following areas in A3 format</a:t>
            </a:r>
            <a:r>
              <a:rPr lang="nl-NL" b="0" dirty="0"/>
              <a:t>:</a:t>
            </a:r>
          </a:p>
          <a:p>
            <a:pPr marL="342900" lvl="3" indent="-342900">
              <a:lnSpc>
                <a:spcPct val="0"/>
              </a:lnSpc>
              <a:buFont typeface="Arial" panose="020B0604020202020204" pitchFamily="34" charset="0"/>
              <a:buChar char="•"/>
            </a:pPr>
            <a:r>
              <a:rPr lang="en-US" b="0" dirty="0"/>
              <a:t>Dressing room of home club</a:t>
            </a:r>
          </a:p>
          <a:p>
            <a:pPr marL="342900" lvl="3" indent="-342900">
              <a:lnSpc>
                <a:spcPct val="0"/>
              </a:lnSpc>
              <a:buFont typeface="Arial" panose="020B0604020202020204" pitchFamily="34" charset="0"/>
              <a:buChar char="•"/>
            </a:pPr>
            <a:r>
              <a:rPr lang="en-US" b="0" dirty="0"/>
              <a:t>Dressing room of visiting club</a:t>
            </a:r>
          </a:p>
          <a:p>
            <a:pPr marL="342900" lvl="3" indent="-342900">
              <a:lnSpc>
                <a:spcPct val="0"/>
              </a:lnSpc>
              <a:buFont typeface="Arial" panose="020B0604020202020204" pitchFamily="34" charset="0"/>
              <a:buChar char="•"/>
            </a:pPr>
            <a:r>
              <a:rPr lang="en-US" b="0" dirty="0"/>
              <a:t>Referees' dressing room(s)</a:t>
            </a:r>
          </a:p>
          <a:p>
            <a:pPr marL="342900" lvl="3" indent="-342900">
              <a:lnSpc>
                <a:spcPct val="0"/>
              </a:lnSpc>
              <a:buFont typeface="Arial" panose="020B0604020202020204" pitchFamily="34" charset="0"/>
              <a:buChar char="•"/>
            </a:pPr>
            <a:r>
              <a:rPr lang="en-US" b="0" dirty="0"/>
              <a:t>"</a:t>
            </a:r>
            <a:r>
              <a:rPr lang="en-US" b="0" dirty="0" err="1"/>
              <a:t>Personalise</a:t>
            </a:r>
            <a:r>
              <a:rPr lang="en-US" b="0" dirty="0"/>
              <a:t>" the pitch protection map per match (enter the name of the visiting club)</a:t>
            </a:r>
          </a:p>
          <a:p>
            <a:pPr lvl="3">
              <a:lnSpc>
                <a:spcPct val="0"/>
              </a:lnSpc>
            </a:pPr>
            <a:endParaRPr lang="en-US" b="0" dirty="0"/>
          </a:p>
          <a:p>
            <a:pPr lvl="3">
              <a:lnSpc>
                <a:spcPct val="0"/>
              </a:lnSpc>
            </a:pPr>
            <a:r>
              <a:rPr lang="en-US" b="0" dirty="0"/>
              <a:t>Hand over the pitch protection map(s) in A4 format to the following people before the warm-up:</a:t>
            </a:r>
          </a:p>
          <a:p>
            <a:pPr marL="342900" lvl="3" indent="-342900">
              <a:lnSpc>
                <a:spcPct val="0"/>
              </a:lnSpc>
              <a:buFont typeface="Arial" panose="020B0604020202020204" pitchFamily="34" charset="0"/>
              <a:buChar char="•"/>
            </a:pPr>
            <a:r>
              <a:rPr lang="en-US" b="0" dirty="0"/>
              <a:t>Team manager of home club</a:t>
            </a:r>
          </a:p>
          <a:p>
            <a:pPr marL="342900" lvl="3" indent="-342900">
              <a:lnSpc>
                <a:spcPct val="0"/>
              </a:lnSpc>
              <a:buFont typeface="Arial" panose="020B0604020202020204" pitchFamily="34" charset="0"/>
              <a:buChar char="•"/>
            </a:pPr>
            <a:r>
              <a:rPr lang="en-US" b="0" dirty="0"/>
              <a:t>Team manager of visiting club</a:t>
            </a:r>
          </a:p>
          <a:p>
            <a:pPr marL="0" indent="0">
              <a:buNone/>
            </a:pPr>
            <a:r>
              <a:rPr lang="en-US" sz="1900" dirty="0"/>
              <a:t>It is useful to provide the team manager with multiple versions so that the team manager can distribute them to the people responsible for the warm-up within the club.</a:t>
            </a:r>
          </a:p>
          <a:p>
            <a:pPr marL="0" indent="0">
              <a:buNone/>
            </a:pPr>
            <a:r>
              <a:rPr lang="en-US" sz="1900" dirty="0"/>
              <a:t>Ensure that the responsibility for keeping the pitch protection map up to date lies with multiple people (think of: field manager, facility manager, team manager, etc.).</a:t>
            </a:r>
            <a:endParaRPr lang="nl-NL" sz="1900" dirty="0"/>
          </a:p>
          <a:p>
            <a:endParaRPr lang="nl-NL" dirty="0"/>
          </a:p>
        </p:txBody>
      </p:sp>
      <p:sp>
        <p:nvSpPr>
          <p:cNvPr id="3" name="Tijdelijke aanduiding voor dianummer 2">
            <a:extLst>
              <a:ext uri="{FF2B5EF4-FFF2-40B4-BE49-F238E27FC236}">
                <a16:creationId xmlns:a16="http://schemas.microsoft.com/office/drawing/2014/main" id="{F1DCA593-039E-5FDC-0850-5583ACADB2C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010110" y="6348613"/>
            <a:ext cx="492024" cy="259675"/>
          </a:xfrm>
        </p:spPr>
        <p:txBody>
          <a:bodyPr/>
          <a:lstStyle/>
          <a:p>
            <a:fld id="{ACB7119F-C2DF-4234-B3BD-A33ADD8FB4F3}" type="slidenum">
              <a:rPr lang="nl-NL"/>
              <a:pPr/>
              <a:t>5</a:t>
            </a:fld>
            <a:endParaRPr lang="nl-NL" dirty="0"/>
          </a:p>
        </p:txBody>
      </p:sp>
    </p:spTree>
    <p:custDataLst>
      <p:custData r:id="rId1"/>
      <p:custData r:id="rId2"/>
    </p:custDataLst>
    <p:extLst>
      <p:ext uri="{BB962C8B-B14F-4D97-AF65-F5344CB8AC3E}">
        <p14:creationId xmlns:p14="http://schemas.microsoft.com/office/powerpoint/2010/main" val="5512420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PRESENTER" val="96d41a87f56baf516bdae5e4ee99899c7b2d54c"/>
</p:tagLst>
</file>

<file path=ppt/theme/theme1.xml><?xml version="1.0" encoding="utf-8"?>
<a:theme xmlns:a="http://schemas.openxmlformats.org/drawingml/2006/main" name="KNVB - template-set 2024">
  <a:themeElements>
    <a:clrScheme name="KNVB 1">
      <a:dk1>
        <a:srgbClr val="000000"/>
      </a:dk1>
      <a:lt1>
        <a:srgbClr val="FFFFFF"/>
      </a:lt1>
      <a:dk2>
        <a:srgbClr val="E6F1EB"/>
      </a:dk2>
      <a:lt2>
        <a:srgbClr val="FF6000"/>
      </a:lt2>
      <a:accent1>
        <a:srgbClr val="FE6002"/>
      </a:accent1>
      <a:accent2>
        <a:srgbClr val="F3711C"/>
      </a:accent2>
      <a:accent3>
        <a:srgbClr val="F1B386"/>
      </a:accent3>
      <a:accent4>
        <a:srgbClr val="E1D3BA"/>
      </a:accent4>
      <a:accent5>
        <a:srgbClr val="E3F1EA"/>
      </a:accent5>
      <a:accent6>
        <a:srgbClr val="D5ECE6"/>
      </a:accent6>
      <a:hlink>
        <a:srgbClr val="FE6001"/>
      </a:hlink>
      <a:folHlink>
        <a:srgbClr val="F1B385"/>
      </a:folHlink>
    </a:clrScheme>
    <a:fontScheme name="Aangepast 36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Kantoorthem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bg2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10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0.xml"/></Relationships>
</file>

<file path=customXml/_rels/item1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1.xml"/></Relationships>
</file>

<file path=customXml/_rels/item1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2.xml"/></Relationships>
</file>

<file path=customXml/_rels/item1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3.xml"/></Relationships>
</file>

<file path=customXml/_rels/item1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4.xml"/></Relationships>
</file>

<file path=customXml/_rels/item1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5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_rels/item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.xml"/></Relationships>
</file>

<file path=customXml/_rels/item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6.xml"/></Relationships>
</file>

<file path=customXml/_rels/item7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7.xml"/></Relationships>
</file>

<file path=customXml/_rels/item8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8.xml"/></Relationships>
</file>

<file path=customXml/_rels/item9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9.xml"/></Relationships>
</file>

<file path=customXml/item1.xml><?xml version="1.0" encoding="utf-8"?>
<TemplafyFormConfiguration><![CDATA[{"formFields":[],"formDataEntries":[]}]]></TemplafyFormConfiguration>
</file>

<file path=customXml/item10.xml><?xml version="1.0" encoding="utf-8"?>
<TemplafySlideTemplateConfiguration><![CDATA[{"slideVersion":1,"isValidatorEnabled":false,"isLocked":false,"elementsMetadata":[],"slideId":"1042461818541309952","enableDocumentContentUpdater":false,"version":"2.0"}]]></TemplafySlideTemplateConfiguration>
</file>

<file path=customXml/item11.xml><?xml version="1.0" encoding="utf-8"?>
<TemplafySlideFormConfiguration><![CDATA[{"formFields":[],"formDataEntries":[]}]]></TemplafySlideFormConfiguration>
</file>

<file path=customXml/item12.xml><?xml version="1.0" encoding="utf-8"?>
<TemplafySlideFormConfiguration><![CDATA[{"formFields":[],"formDataEntries":[]}]]></TemplafySlideFormConfiguration>
</file>

<file path=customXml/item13.xml><?xml version="1.0" encoding="utf-8"?>
<TemplafySlideTemplateConfiguration><![CDATA[{"slideVersion":1,"isValidatorEnabled":false,"isLocked":false,"elementsMetadata":[],"slideId":"1042461818541309952","enableDocumentContentUpdater":false,"version":"2.0"}]]></TemplafySlideTemplateConfiguration>
</file>

<file path=customXml/item14.xml><?xml version="1.0" encoding="utf-8"?>
<TemplafySlideFormConfiguration><![CDATA[{"formFields":[],"formDataEntries":[]}]]></TemplafySlideFormConfiguration>
</file>

<file path=customXml/item15.xml><?xml version="1.0" encoding="utf-8"?>
<TemplafySlideTemplateConfiguration><![CDATA[{"slideVersion":1,"isValidatorEnabled":false,"isLocked":false,"elementsMetadata":[],"slideId":"1036301236997455877","enableDocumentContentUpdater":false,"version":"2.0"}]]></TemplafySlideTemplateConfiguration>
</file>

<file path=customXml/item2.xml><?xml version="1.0" encoding="utf-8"?>
<TemplafyTemplateConfiguration><![CDATA[{"elementsMetadata":[],"transformationConfigurations":[],"templateName":"KNVB_CORPORATE_PPT","templateDescription":"","enableDocumentContentUpdater":false,"version":"2.0"}]]></TemplafyTemplateConfiguration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aeb0b420-15b3-4b7b-935a-8d783852d96d" xsi:nil="true"/>
    <lcf76f155ced4ddcb4097134ff3c332f xmlns="b89e5502-cd12-48c3-af52-2820da701d2e">
      <Terms xmlns="http://schemas.microsoft.com/office/infopath/2007/PartnerControls"/>
    </lcf76f155ced4ddcb4097134ff3c332f>
  </documentManagement>
</p:properties>
</file>

<file path=customXml/item4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5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3E68C241652064EA7D197818D29AD1A" ma:contentTypeVersion="16" ma:contentTypeDescription="Een nieuw document maken." ma:contentTypeScope="" ma:versionID="ce8966989224f53d790dc64ec1d5c41e">
  <xsd:schema xmlns:xsd="http://www.w3.org/2001/XMLSchema" xmlns:xs="http://www.w3.org/2001/XMLSchema" xmlns:p="http://schemas.microsoft.com/office/2006/metadata/properties" xmlns:ns2="b89e5502-cd12-48c3-af52-2820da701d2e" xmlns:ns3="c7ebef02-7279-4407-82df-56375fd779e1" xmlns:ns4="aeb0b420-15b3-4b7b-935a-8d783852d96d" targetNamespace="http://schemas.microsoft.com/office/2006/metadata/properties" ma:root="true" ma:fieldsID="d2266dd891f6f949fec9547ec22537a4" ns2:_="" ns3:_="" ns4:_="">
    <xsd:import namespace="b89e5502-cd12-48c3-af52-2820da701d2e"/>
    <xsd:import namespace="c7ebef02-7279-4407-82df-56375fd779e1"/>
    <xsd:import namespace="aeb0b420-15b3-4b7b-935a-8d783852d96d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Location" minOccurs="0"/>
                <xsd:element ref="ns3:SharedWithUsers" minOccurs="0"/>
                <xsd:element ref="ns3:SharedWithDetails" minOccurs="0"/>
                <xsd:element ref="ns2:lcf76f155ced4ddcb4097134ff3c332f" minOccurs="0"/>
                <xsd:element ref="ns4:TaxCatchAll" minOccurs="0"/>
                <xsd:element ref="ns2:MediaServiceObjectDetectorVersions" minOccurs="0"/>
                <xsd:element ref="ns2:MediaLengthInSecond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89e5502-cd12-48c3-af52-2820da701d2e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5" nillable="true" ma:displayName="Location" ma:internalName="MediaServiceLocation" ma:readOnly="true">
      <xsd:simpleType>
        <xsd:restriction base="dms:Text"/>
      </xsd:simpleType>
    </xsd:element>
    <xsd:element name="lcf76f155ced4ddcb4097134ff3c332f" ma:index="19" nillable="true" ma:taxonomy="true" ma:internalName="lcf76f155ced4ddcb4097134ff3c332f" ma:taxonomyFieldName="MediaServiceImageTags" ma:displayName="Afbeeldingtags" ma:readOnly="false" ma:fieldId="{5cf76f15-5ced-4ddc-b409-7134ff3c332f}" ma:taxonomyMulti="true" ma:sspId="e2312074-5451-4a96-bd86-1e695ef29e7f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LengthInSeconds" ma:index="22" nillable="true" ma:displayName="MediaLengthInSeconds" ma:hidden="true" ma:internalName="MediaLengthInSeconds" ma:readOnly="true">
      <xsd:simpleType>
        <xsd:restriction base="dms:Unknown"/>
      </xsd:simpleType>
    </xsd:element>
    <xsd:element name="MediaServiceSearchProperties" ma:index="23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7ebef02-7279-4407-82df-56375fd779e1" elementFormDefault="qualified">
    <xsd:import namespace="http://schemas.microsoft.com/office/2006/documentManagement/types"/>
    <xsd:import namespace="http://schemas.microsoft.com/office/infopath/2007/PartnerControls"/>
    <xsd:element name="SharedWithUsers" ma:index="16" nillable="true" ma:displayName="Gedeeld met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7" nillable="true" ma:displayName="Gedeeld met details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eb0b420-15b3-4b7b-935a-8d783852d96d" elementFormDefault="qualified">
    <xsd:import namespace="http://schemas.microsoft.com/office/2006/documentManagement/types"/>
    <xsd:import namespace="http://schemas.microsoft.com/office/infopath/2007/PartnerControls"/>
    <xsd:element name="TaxCatchAll" ma:index="20" nillable="true" ma:displayName="Taxonomy Catch All Column" ma:hidden="true" ma:list="{87704ffd-102c-4673-8b43-5ce4bf19bd10}" ma:internalName="TaxCatchAll" ma:showField="CatchAllData" ma:web="c7ebef02-7279-4407-82df-56375fd779e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oudstyp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6.xml><?xml version="1.0" encoding="utf-8"?>
<TemplafySlideFormConfiguration><![CDATA[{"formFields":[],"formDataEntries":[]}]]></TemplafySlideFormConfiguration>
</file>

<file path=customXml/item7.xml><?xml version="1.0" encoding="utf-8"?>
<TemplafySlideTemplateConfiguration><![CDATA[{"slideVersion":1,"isValidatorEnabled":false,"isLocked":false,"elementsMetadata":[],"slideId":"1036301236997455877","enableDocumentContentUpdater":false,"version":"2.0"}]]></TemplafySlideTemplateConfiguration>
</file>

<file path=customXml/item8.xml><?xml version="1.0" encoding="utf-8"?>
<TemplafySlideTemplateConfiguration><![CDATA[{"slideVersion":1,"isValidatorEnabled":false,"isLocked":false,"elementsMetadata":[],"slideId":"1042461818541309952","enableDocumentContentUpdater":false,"version":"2.0"}]]></TemplafySlideTemplateConfiguration>
</file>

<file path=customXml/item9.xml><?xml version="1.0" encoding="utf-8"?>
<TemplafySlideFormConfiguration><![CDATA[{"formFields":[],"formDataEntries":[]}]]></TemplafySlideFormConfiguration>
</file>

<file path=customXml/itemProps1.xml><?xml version="1.0" encoding="utf-8"?>
<ds:datastoreItem xmlns:ds="http://schemas.openxmlformats.org/officeDocument/2006/customXml" ds:itemID="{BAC84D4E-5CF3-4A0D-8C67-F6CF96452242}">
  <ds:schemaRefs/>
</ds:datastoreItem>
</file>

<file path=customXml/itemProps10.xml><?xml version="1.0" encoding="utf-8"?>
<ds:datastoreItem xmlns:ds="http://schemas.openxmlformats.org/officeDocument/2006/customXml" ds:itemID="{27CC91D4-414F-4DD9-A001-7FC32940E963}">
  <ds:schemaRefs/>
</ds:datastoreItem>
</file>

<file path=customXml/itemProps11.xml><?xml version="1.0" encoding="utf-8"?>
<ds:datastoreItem xmlns:ds="http://schemas.openxmlformats.org/officeDocument/2006/customXml" ds:itemID="{74C1C3BA-85AF-4604-9BF3-44C04AF15CBD}">
  <ds:schemaRefs/>
</ds:datastoreItem>
</file>

<file path=customXml/itemProps12.xml><?xml version="1.0" encoding="utf-8"?>
<ds:datastoreItem xmlns:ds="http://schemas.openxmlformats.org/officeDocument/2006/customXml" ds:itemID="{C977907E-90FA-45DA-909F-9F12F429908C}">
  <ds:schemaRefs/>
</ds:datastoreItem>
</file>

<file path=customXml/itemProps13.xml><?xml version="1.0" encoding="utf-8"?>
<ds:datastoreItem xmlns:ds="http://schemas.openxmlformats.org/officeDocument/2006/customXml" ds:itemID="{A70B315F-8F56-469E-A771-1806AF3622E4}">
  <ds:schemaRefs/>
</ds:datastoreItem>
</file>

<file path=customXml/itemProps14.xml><?xml version="1.0" encoding="utf-8"?>
<ds:datastoreItem xmlns:ds="http://schemas.openxmlformats.org/officeDocument/2006/customXml" ds:itemID="{9B71B5C8-65DF-4583-944F-BB4E2293755F}">
  <ds:schemaRefs/>
</ds:datastoreItem>
</file>

<file path=customXml/itemProps15.xml><?xml version="1.0" encoding="utf-8"?>
<ds:datastoreItem xmlns:ds="http://schemas.openxmlformats.org/officeDocument/2006/customXml" ds:itemID="{76326684-BA5A-4638-94B6-290265C7B41C}">
  <ds:schemaRefs/>
</ds:datastoreItem>
</file>

<file path=customXml/itemProps2.xml><?xml version="1.0" encoding="utf-8"?>
<ds:datastoreItem xmlns:ds="http://schemas.openxmlformats.org/officeDocument/2006/customXml" ds:itemID="{58FD1F72-C39C-4B8D-B60F-4B7EFE38EC13}">
  <ds:schemaRefs/>
</ds:datastoreItem>
</file>

<file path=customXml/itemProps3.xml><?xml version="1.0" encoding="utf-8"?>
<ds:datastoreItem xmlns:ds="http://schemas.openxmlformats.org/officeDocument/2006/customXml" ds:itemID="{63D4ED46-3C4C-4217-ADAD-3E9EEE44A8C9}">
  <ds:schemaRefs>
    <ds:schemaRef ds:uri="http://schemas.microsoft.com/office/2006/metadata/properties"/>
    <ds:schemaRef ds:uri="http://schemas.microsoft.com/office/infopath/2007/PartnerControls"/>
    <ds:schemaRef ds:uri="aeb0b420-15b3-4b7b-935a-8d783852d96d"/>
    <ds:schemaRef ds:uri="b89e5502-cd12-48c3-af52-2820da701d2e"/>
  </ds:schemaRefs>
</ds:datastoreItem>
</file>

<file path=customXml/itemProps4.xml><?xml version="1.0" encoding="utf-8"?>
<ds:datastoreItem xmlns:ds="http://schemas.openxmlformats.org/officeDocument/2006/customXml" ds:itemID="{B0D7B1FA-D3BA-4804-98B4-8F0084F3422F}">
  <ds:schemaRefs>
    <ds:schemaRef ds:uri="http://schemas.microsoft.com/sharepoint/v3/contenttype/forms"/>
  </ds:schemaRefs>
</ds:datastoreItem>
</file>

<file path=customXml/itemProps5.xml><?xml version="1.0" encoding="utf-8"?>
<ds:datastoreItem xmlns:ds="http://schemas.openxmlformats.org/officeDocument/2006/customXml" ds:itemID="{CFE31858-1DCF-46DB-AB99-9E539E1E2E6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b89e5502-cd12-48c3-af52-2820da701d2e"/>
    <ds:schemaRef ds:uri="c7ebef02-7279-4407-82df-56375fd779e1"/>
    <ds:schemaRef ds:uri="aeb0b420-15b3-4b7b-935a-8d783852d96d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6.xml><?xml version="1.0" encoding="utf-8"?>
<ds:datastoreItem xmlns:ds="http://schemas.openxmlformats.org/officeDocument/2006/customXml" ds:itemID="{61CB1A89-797A-44C7-980A-2A6A87849089}">
  <ds:schemaRefs/>
</ds:datastoreItem>
</file>

<file path=customXml/itemProps7.xml><?xml version="1.0" encoding="utf-8"?>
<ds:datastoreItem xmlns:ds="http://schemas.openxmlformats.org/officeDocument/2006/customXml" ds:itemID="{42A47797-1835-4ACC-9D58-BA8060286AD4}">
  <ds:schemaRefs/>
</ds:datastoreItem>
</file>

<file path=customXml/itemProps8.xml><?xml version="1.0" encoding="utf-8"?>
<ds:datastoreItem xmlns:ds="http://schemas.openxmlformats.org/officeDocument/2006/customXml" ds:itemID="{DC3F765B-153E-4EFB-BD4A-8168AEC498C8}">
  <ds:schemaRefs/>
</ds:datastoreItem>
</file>

<file path=customXml/itemProps9.xml><?xml version="1.0" encoding="utf-8"?>
<ds:datastoreItem xmlns:ds="http://schemas.openxmlformats.org/officeDocument/2006/customXml" ds:itemID="{E9C407BA-088B-4801-B238-A949EEA01846}">
  <ds:schemaRefs/>
</ds:datastoreItem>
</file>

<file path=docMetadata/LabelInfo.xml><?xml version="1.0" encoding="utf-8"?>
<clbl:labelList xmlns:clbl="http://schemas.microsoft.com/office/2020/mipLabelMetadata">
  <clbl:label id="{65d9b777-8709-4e69-9b11-86e91ff18fb5}" enabled="0" method="" siteId="{65d9b777-8709-4e69-9b11-86e91ff18fb5}" removed="1"/>
</clbl:labelList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594</Words>
  <Application>Microsoft Office PowerPoint</Application>
  <PresentationFormat>Aangepast</PresentationFormat>
  <Paragraphs>108</Paragraphs>
  <Slides>5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5</vt:i4>
      </vt:variant>
      <vt:variant>
        <vt:lpstr>Thema</vt:lpstr>
      </vt:variant>
      <vt:variant>
        <vt:i4>1</vt:i4>
      </vt:variant>
      <vt:variant>
        <vt:lpstr>Diatitels</vt:lpstr>
      </vt:variant>
      <vt:variant>
        <vt:i4>5</vt:i4>
      </vt:variant>
    </vt:vector>
  </HeadingPairs>
  <TitlesOfParts>
    <vt:vector size="11" baseType="lpstr">
      <vt:lpstr>Arial</vt:lpstr>
      <vt:lpstr>Arial Black</vt:lpstr>
      <vt:lpstr>Calibri</vt:lpstr>
      <vt:lpstr>Futura Bk BT</vt:lpstr>
      <vt:lpstr>Wingdings</vt:lpstr>
      <vt:lpstr>KNVB - template-set 2024</vt:lpstr>
      <vt:lpstr>Pitch Protection Map</vt:lpstr>
      <vt:lpstr>Warming-up</vt:lpstr>
      <vt:lpstr>During rest</vt:lpstr>
      <vt:lpstr>Cool-down</vt:lpstr>
      <vt:lpstr>tips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2024-11-07T11:40:53Z</dcterms:created>
  <dcterms:modified xsi:type="dcterms:W3CDTF">2025-12-01T14:07:03Z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459ef8e5-3aaa-41a0-b30c-a77b6f506147_Enabled">
    <vt:lpwstr>true</vt:lpwstr>
  </property>
  <property fmtid="{D5CDD505-2E9C-101B-9397-08002B2CF9AE}" pid="3" name="MSIP_Label_459ef8e5-3aaa-41a0-b30c-a77b6f506147_SetDate">
    <vt:lpwstr>2024-11-05T14:41:51Z</vt:lpwstr>
  </property>
  <property fmtid="{D5CDD505-2E9C-101B-9397-08002B2CF9AE}" pid="4" name="MSIP_Label_459ef8e5-3aaa-41a0-b30c-a77b6f506147_Method">
    <vt:lpwstr>Standard</vt:lpwstr>
  </property>
  <property fmtid="{D5CDD505-2E9C-101B-9397-08002B2CF9AE}" pid="5" name="MSIP_Label_459ef8e5-3aaa-41a0-b30c-a77b6f506147_Name">
    <vt:lpwstr>Internal</vt:lpwstr>
  </property>
  <property fmtid="{D5CDD505-2E9C-101B-9397-08002B2CF9AE}" pid="6" name="MSIP_Label_459ef8e5-3aaa-41a0-b30c-a77b6f506147_SiteId">
    <vt:lpwstr>9343c96b-27bb-4092-add6-977870612481</vt:lpwstr>
  </property>
  <property fmtid="{D5CDD505-2E9C-101B-9397-08002B2CF9AE}" pid="7" name="MSIP_Label_459ef8e5-3aaa-41a0-b30c-a77b6f506147_ActionId">
    <vt:lpwstr>ac0ddee7-93c4-4ea6-8241-75db35959b25</vt:lpwstr>
  </property>
  <property fmtid="{D5CDD505-2E9C-101B-9397-08002B2CF9AE}" pid="8" name="MSIP_Label_459ef8e5-3aaa-41a0-b30c-a77b6f506147_ContentBits">
    <vt:lpwstr>0</vt:lpwstr>
  </property>
  <property fmtid="{D5CDD505-2E9C-101B-9397-08002B2CF9AE}" pid="9" name="TemplafyTimeStamp">
    <vt:lpwstr>2024-11-05T14:42:08</vt:lpwstr>
  </property>
  <property fmtid="{D5CDD505-2E9C-101B-9397-08002B2CF9AE}" pid="10" name="TemplafyTenantId">
    <vt:lpwstr>knvb</vt:lpwstr>
  </property>
  <property fmtid="{D5CDD505-2E9C-101B-9397-08002B2CF9AE}" pid="11" name="TemplafyTemplateId">
    <vt:lpwstr>1042461809850712128</vt:lpwstr>
  </property>
  <property fmtid="{D5CDD505-2E9C-101B-9397-08002B2CF9AE}" pid="12" name="TemplafyUserProfileId">
    <vt:lpwstr>1043794890450534573</vt:lpwstr>
  </property>
  <property fmtid="{D5CDD505-2E9C-101B-9397-08002B2CF9AE}" pid="13" name="TemplafyFromBlank">
    <vt:bool>true</vt:bool>
  </property>
  <property fmtid="{D5CDD505-2E9C-101B-9397-08002B2CF9AE}" pid="14" name="ContentTypeId">
    <vt:lpwstr>0x01010063E68C241652064EA7D197818D29AD1A</vt:lpwstr>
  </property>
  <property fmtid="{D5CDD505-2E9C-101B-9397-08002B2CF9AE}" pid="15" name="MediaServiceImageTags">
    <vt:lpwstr/>
  </property>
</Properties>
</file>