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sldIdLst>
    <p:sldId id="256" r:id="rId2"/>
    <p:sldId id="280" r:id="rId3"/>
    <p:sldId id="283" r:id="rId4"/>
    <p:sldId id="284" r:id="rId5"/>
    <p:sldId id="285" r:id="rId6"/>
  </p:sldIdLst>
  <p:sldSz cx="9144000" cy="5143500" type="screen16x9"/>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0786" autoAdjust="0"/>
  </p:normalViewPr>
  <p:slideViewPr>
    <p:cSldViewPr>
      <p:cViewPr varScale="1">
        <p:scale>
          <a:sx n="105" d="100"/>
          <a:sy n="105" d="100"/>
        </p:scale>
        <p:origin x="739" y="77"/>
      </p:cViewPr>
      <p:guideLst>
        <p:guide orient="horz" pos="1620"/>
        <p:guide pos="2880"/>
      </p:guideLst>
    </p:cSldViewPr>
  </p:slideViewPr>
  <p:notesTextViewPr>
    <p:cViewPr>
      <p:scale>
        <a:sx n="1" d="1"/>
        <a:sy n="1" d="1"/>
      </p:scale>
      <p:origin x="0" y="0"/>
    </p:cViewPr>
  </p:notesTextViewPr>
  <p:notesViewPr>
    <p:cSldViewPr>
      <p:cViewPr varScale="1">
        <p:scale>
          <a:sx n="75" d="100"/>
          <a:sy n="75" d="100"/>
        </p:scale>
        <p:origin x="293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86CA42-F68F-4407-A293-71231AA3EFC0}" type="datetimeFigureOut">
              <a:rPr lang="en-GB" smtClean="0"/>
              <a:pPr/>
              <a:t>16/08/2022</a:t>
            </a:fld>
            <a:endParaRPr lang="en-GB"/>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246F3DC7-2E69-42A8-B8BA-FA7C15FB21B8}" type="slidenum">
              <a:rPr lang="en-GB" smtClean="0"/>
              <a:pPr/>
              <a:t>‹nr.›</a:t>
            </a:fld>
            <a:endParaRPr lang="en-GB"/>
          </a:p>
        </p:txBody>
      </p:sp>
      <p:sp>
        <p:nvSpPr>
          <p:cNvPr id="8" name="Tijdelijke aanduiding voor koptekst 7">
            <a:extLst>
              <a:ext uri="{FF2B5EF4-FFF2-40B4-BE49-F238E27FC236}">
                <a16:creationId xmlns:a16="http://schemas.microsoft.com/office/drawing/2014/main" id="{C3AC4427-4155-E684-E0CB-F4D66EE1C0C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376304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6F3DC7-2E69-42A8-B8BA-FA7C15FB21B8}" type="slidenum">
              <a:rPr lang="en-GB" smtClean="0"/>
              <a:pPr/>
              <a:t>2</a:t>
            </a:fld>
            <a:endParaRPr lang="en-GB"/>
          </a:p>
        </p:txBody>
      </p:sp>
    </p:spTree>
    <p:extLst>
      <p:ext uri="{BB962C8B-B14F-4D97-AF65-F5344CB8AC3E}">
        <p14:creationId xmlns:p14="http://schemas.microsoft.com/office/powerpoint/2010/main" val="271093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6F3DC7-2E69-42A8-B8BA-FA7C15FB21B8}" type="slidenum">
              <a:rPr lang="en-GB" smtClean="0"/>
              <a:pPr/>
              <a:t>3</a:t>
            </a:fld>
            <a:endParaRPr lang="en-GB"/>
          </a:p>
        </p:txBody>
      </p:sp>
    </p:spTree>
    <p:extLst>
      <p:ext uri="{BB962C8B-B14F-4D97-AF65-F5344CB8AC3E}">
        <p14:creationId xmlns:p14="http://schemas.microsoft.com/office/powerpoint/2010/main" val="173911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6F3DC7-2E69-42A8-B8BA-FA7C15FB21B8}" type="slidenum">
              <a:rPr lang="en-GB" smtClean="0"/>
              <a:pPr/>
              <a:t>4</a:t>
            </a:fld>
            <a:endParaRPr lang="en-GB"/>
          </a:p>
        </p:txBody>
      </p:sp>
    </p:spTree>
    <p:extLst>
      <p:ext uri="{BB962C8B-B14F-4D97-AF65-F5344CB8AC3E}">
        <p14:creationId xmlns:p14="http://schemas.microsoft.com/office/powerpoint/2010/main" val="588069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variant 1">
    <p:spTree>
      <p:nvGrpSpPr>
        <p:cNvPr id="1" name=""/>
        <p:cNvGrpSpPr/>
        <p:nvPr/>
      </p:nvGrpSpPr>
      <p:grpSpPr>
        <a:xfrm>
          <a:off x="0" y="0"/>
          <a:ext cx="0" cy="0"/>
          <a:chOff x="0" y="0"/>
          <a:chExt cx="0" cy="0"/>
        </a:xfrm>
      </p:grpSpPr>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2" name="Titel 1"/>
          <p:cNvSpPr>
            <a:spLocks noGrp="1"/>
          </p:cNvSpPr>
          <p:nvPr>
            <p:ph type="ctrTitle" hasCustomPrompt="1"/>
          </p:nvPr>
        </p:nvSpPr>
        <p:spPr>
          <a:xfrm>
            <a:off x="3083698" y="2161375"/>
            <a:ext cx="5239806" cy="886643"/>
          </a:xfrm>
        </p:spPr>
        <p:txBody>
          <a:bodyPr/>
          <a:lstStyle>
            <a:lvl1pPr>
              <a:defRPr sz="3200" cap="all" baseline="0">
                <a:solidFill>
                  <a:schemeClr val="bg1"/>
                </a:solidFill>
              </a:defRPr>
            </a:lvl1pPr>
          </a:lstStyle>
          <a:p>
            <a:r>
              <a:rPr lang="nl-NL" dirty="0"/>
              <a:t>Titel</a:t>
            </a:r>
            <a:endParaRPr lang="en-GB" dirty="0"/>
          </a:p>
        </p:txBody>
      </p:sp>
      <p:sp>
        <p:nvSpPr>
          <p:cNvPr id="3" name="Ondertitel 2"/>
          <p:cNvSpPr>
            <a:spLocks noGrp="1"/>
          </p:cNvSpPr>
          <p:nvPr>
            <p:ph type="subTitle" idx="1" hasCustomPrompt="1"/>
          </p:nvPr>
        </p:nvSpPr>
        <p:spPr>
          <a:xfrm>
            <a:off x="3083698" y="3027551"/>
            <a:ext cx="5239806" cy="762376"/>
          </a:xfrm>
        </p:spPr>
        <p:txBody>
          <a:bodyPr>
            <a:noAutofit/>
          </a:bodyPr>
          <a:lstStyle>
            <a:lvl1pPr marL="0" indent="0" algn="l">
              <a:lnSpc>
                <a:spcPct val="100000"/>
              </a:lnSpc>
              <a:buNone/>
              <a:defRPr sz="2400" b="0" cap="all" spc="-1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12" name="Tijdelijke aanduiding voor afbeelding 11"/>
          <p:cNvSpPr>
            <a:spLocks noGrp="1"/>
          </p:cNvSpPr>
          <p:nvPr>
            <p:ph type="pic" sz="quarter" idx="10" hasCustomPrompt="1"/>
          </p:nvPr>
        </p:nvSpPr>
        <p:spPr>
          <a:xfrm>
            <a:off x="0" y="0"/>
            <a:ext cx="3384000" cy="5040000"/>
          </a:xfrm>
          <a:custGeom>
            <a:avLst/>
            <a:gdLst>
              <a:gd name="connsiteX0" fmla="*/ 0 w 4608000"/>
              <a:gd name="connsiteY0" fmla="*/ 0 h 6858000"/>
              <a:gd name="connsiteX1" fmla="*/ 4608000 w 4608000"/>
              <a:gd name="connsiteY1" fmla="*/ 0 h 6858000"/>
              <a:gd name="connsiteX2" fmla="*/ 4608000 w 4608000"/>
              <a:gd name="connsiteY2" fmla="*/ 6858000 h 6858000"/>
              <a:gd name="connsiteX3" fmla="*/ 0 w 4608000"/>
              <a:gd name="connsiteY3" fmla="*/ 6858000 h 6858000"/>
              <a:gd name="connsiteX4" fmla="*/ 0 w 4608000"/>
              <a:gd name="connsiteY4" fmla="*/ 0 h 6858000"/>
              <a:gd name="connsiteX0" fmla="*/ 0 w 4608000"/>
              <a:gd name="connsiteY0" fmla="*/ 0 h 6858000"/>
              <a:gd name="connsiteX1" fmla="*/ 4608000 w 4608000"/>
              <a:gd name="connsiteY1" fmla="*/ 0 h 6858000"/>
              <a:gd name="connsiteX2" fmla="*/ 0 w 4608000"/>
              <a:gd name="connsiteY2" fmla="*/ 6858000 h 6858000"/>
              <a:gd name="connsiteX3" fmla="*/ 0 w 460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4608000" h="6858000">
                <a:moveTo>
                  <a:pt x="0" y="0"/>
                </a:moveTo>
                <a:lnTo>
                  <a:pt x="4608000" y="0"/>
                </a:lnTo>
                <a:lnTo>
                  <a:pt x="0" y="6858000"/>
                </a:lnTo>
                <a:lnTo>
                  <a:pt x="0" y="0"/>
                </a:lnTo>
                <a:close/>
              </a:path>
            </a:pathLst>
          </a:custGeom>
          <a:solidFill>
            <a:schemeClr val="bg1">
              <a:lumMod val="95000"/>
            </a:schemeClr>
          </a:solidFill>
        </p:spPr>
        <p:txBody>
          <a:bodyPr>
            <a:normAutofit/>
          </a:bodyPr>
          <a:lstStyle>
            <a:lvl1pPr>
              <a:defRPr sz="1200"/>
            </a:lvl1pPr>
          </a:lstStyle>
          <a:p>
            <a:r>
              <a:rPr lang="nl-NL" dirty="0"/>
              <a:t>Klik op icoon om afbeelding in te voegen</a:t>
            </a:r>
            <a:endParaRPr lang="en-GB" dirty="0"/>
          </a:p>
        </p:txBody>
      </p:sp>
    </p:spTree>
    <p:extLst>
      <p:ext uri="{BB962C8B-B14F-4D97-AF65-F5344CB8AC3E}">
        <p14:creationId xmlns:p14="http://schemas.microsoft.com/office/powerpoint/2010/main" val="200538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 kolomm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10" name="Tijdelijke aanduiding voor tekst 9"/>
          <p:cNvSpPr>
            <a:spLocks noGrp="1"/>
          </p:cNvSpPr>
          <p:nvPr>
            <p:ph type="body" sz="quarter" idx="11"/>
          </p:nvPr>
        </p:nvSpPr>
        <p:spPr>
          <a:xfrm>
            <a:off x="392400" y="1568290"/>
            <a:ext cx="7992888" cy="3163700"/>
          </a:xfrm>
        </p:spPr>
        <p:txBody>
          <a:bodyPr lIns="90000" tIns="0" rIns="0" bIns="0" numCol="3">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ijdelijke aanduiding voor tekst 9"/>
          <p:cNvSpPr>
            <a:spLocks noGrp="1"/>
          </p:cNvSpPr>
          <p:nvPr>
            <p:ph type="body" sz="quarter" idx="13" hasCustomPrompt="1"/>
          </p:nvPr>
        </p:nvSpPr>
        <p:spPr>
          <a:xfrm>
            <a:off x="392400" y="1203598"/>
            <a:ext cx="3816350" cy="304913"/>
          </a:xfrm>
        </p:spPr>
        <p:txBody>
          <a:bodyPr lIns="90000" tIns="0" rIns="0" bIns="0">
            <a:noAutofit/>
          </a:bodyPr>
          <a:lstStyle>
            <a:lvl1pPr>
              <a:defRPr sz="1400"/>
            </a:lvl1pPr>
          </a:lstStyle>
          <a:p>
            <a:pPr lvl="0"/>
            <a:r>
              <a:rPr lang="nl-NL" dirty="0"/>
              <a:t>KORTE TITEL</a:t>
            </a:r>
            <a:endParaRPr lang="en-GB" dirty="0"/>
          </a:p>
        </p:txBody>
      </p:sp>
      <p:sp>
        <p:nvSpPr>
          <p:cNvPr id="4" name="Tijdelijke aanduiding voor datum 3"/>
          <p:cNvSpPr>
            <a:spLocks noGrp="1"/>
          </p:cNvSpPr>
          <p:nvPr>
            <p:ph type="dt" sz="half" idx="14"/>
          </p:nvPr>
        </p:nvSpPr>
        <p:spPr>
          <a:xfrm>
            <a:off x="392400" y="4767263"/>
            <a:ext cx="1619280" cy="274637"/>
          </a:xfrm>
        </p:spPr>
        <p:txBody>
          <a:bodyPr/>
          <a:lstStyle/>
          <a:p>
            <a:fld id="{884D2253-215F-493A-A7E0-83D60AD4D704}" type="datetime1">
              <a:rPr lang="en-US" smtClean="0"/>
              <a:pPr/>
              <a:t>8/16/2022</a:t>
            </a:fld>
            <a:endParaRPr lang="en-GB" dirty="0"/>
          </a:p>
        </p:txBody>
      </p:sp>
      <p:sp>
        <p:nvSpPr>
          <p:cNvPr id="5" name="Tijdelijke aanduiding voor voettekst 4"/>
          <p:cNvSpPr>
            <a:spLocks noGrp="1"/>
          </p:cNvSpPr>
          <p:nvPr>
            <p:ph type="ftr" sz="quarter" idx="15"/>
          </p:nvPr>
        </p:nvSpPr>
        <p:spPr/>
        <p:txBody>
          <a:bodyPr/>
          <a:lstStyle/>
          <a:p>
            <a:endParaRPr lang="en-GB"/>
          </a:p>
        </p:txBody>
      </p:sp>
      <p:sp>
        <p:nvSpPr>
          <p:cNvPr id="6" name="Tijdelijke aanduiding voor dianummer 5"/>
          <p:cNvSpPr>
            <a:spLocks noGrp="1"/>
          </p:cNvSpPr>
          <p:nvPr>
            <p:ph type="sldNum" sz="quarter" idx="16"/>
          </p:nvPr>
        </p:nvSpPr>
        <p:spPr/>
        <p:txBody>
          <a:bodyPr/>
          <a:lstStyle/>
          <a:p>
            <a:fld id="{B4B6E70F-3EC1-48BE-B479-36C2C2208A8A}" type="slidenum">
              <a:rPr lang="en-GB" smtClean="0"/>
              <a:pPr/>
              <a:t>‹nr.›</a:t>
            </a:fld>
            <a:endParaRPr lang="en-GB"/>
          </a:p>
        </p:txBody>
      </p:sp>
      <p:sp>
        <p:nvSpPr>
          <p:cNvPr id="11"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13"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14"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Tree>
    <p:extLst>
      <p:ext uri="{BB962C8B-B14F-4D97-AF65-F5344CB8AC3E}">
        <p14:creationId xmlns:p14="http://schemas.microsoft.com/office/powerpoint/2010/main" val="129249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1 kolom)">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10" name="Tijdelijke aanduiding voor tekst 9"/>
          <p:cNvSpPr>
            <a:spLocks noGrp="1"/>
          </p:cNvSpPr>
          <p:nvPr>
            <p:ph type="body" sz="quarter" idx="11"/>
          </p:nvPr>
        </p:nvSpPr>
        <p:spPr>
          <a:xfrm>
            <a:off x="392400" y="1568290"/>
            <a:ext cx="8068032" cy="3204000"/>
          </a:xfrm>
        </p:spPr>
        <p:txBody>
          <a:bodyPr lIns="9000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ijdelijke aanduiding voor tekst 9"/>
          <p:cNvSpPr>
            <a:spLocks noGrp="1"/>
          </p:cNvSpPr>
          <p:nvPr>
            <p:ph type="body" sz="quarter" idx="13" hasCustomPrompt="1"/>
          </p:nvPr>
        </p:nvSpPr>
        <p:spPr>
          <a:xfrm>
            <a:off x="392400" y="1203598"/>
            <a:ext cx="3816350" cy="304913"/>
          </a:xfrm>
        </p:spPr>
        <p:txBody>
          <a:bodyPr lIns="90000" tIns="0" rIns="0" bIns="0">
            <a:noAutofit/>
          </a:bodyPr>
          <a:lstStyle>
            <a:lvl1pPr>
              <a:defRPr sz="1400"/>
            </a:lvl1pPr>
          </a:lstStyle>
          <a:p>
            <a:pPr lvl="0"/>
            <a:r>
              <a:rPr lang="nl-NL" dirty="0"/>
              <a:t>KORTE TITEL</a:t>
            </a:r>
            <a:endParaRPr lang="en-GB" dirty="0"/>
          </a:p>
        </p:txBody>
      </p:sp>
      <p:sp>
        <p:nvSpPr>
          <p:cNvPr id="4" name="Tijdelijke aanduiding voor datum 3"/>
          <p:cNvSpPr>
            <a:spLocks noGrp="1"/>
          </p:cNvSpPr>
          <p:nvPr>
            <p:ph type="dt" sz="half" idx="14"/>
          </p:nvPr>
        </p:nvSpPr>
        <p:spPr>
          <a:xfrm>
            <a:off x="392400" y="4767263"/>
            <a:ext cx="1619280" cy="274637"/>
          </a:xfrm>
        </p:spPr>
        <p:txBody>
          <a:bodyPr/>
          <a:lstStyle/>
          <a:p>
            <a:fld id="{3AD9F8A2-7D9C-4D12-81F1-0C4DB3A732AA}" type="datetime1">
              <a:rPr lang="en-US" smtClean="0"/>
              <a:pPr/>
              <a:t>8/16/2022</a:t>
            </a:fld>
            <a:endParaRPr lang="en-GB" dirty="0"/>
          </a:p>
        </p:txBody>
      </p:sp>
      <p:sp>
        <p:nvSpPr>
          <p:cNvPr id="5" name="Tijdelijke aanduiding voor voettekst 4"/>
          <p:cNvSpPr>
            <a:spLocks noGrp="1"/>
          </p:cNvSpPr>
          <p:nvPr>
            <p:ph type="ftr" sz="quarter" idx="15"/>
          </p:nvPr>
        </p:nvSpPr>
        <p:spPr/>
        <p:txBody>
          <a:bodyPr/>
          <a:lstStyle/>
          <a:p>
            <a:endParaRPr lang="en-GB"/>
          </a:p>
        </p:txBody>
      </p:sp>
      <p:sp>
        <p:nvSpPr>
          <p:cNvPr id="6" name="Tijdelijke aanduiding voor dianummer 5"/>
          <p:cNvSpPr>
            <a:spLocks noGrp="1"/>
          </p:cNvSpPr>
          <p:nvPr>
            <p:ph type="sldNum" sz="quarter" idx="16"/>
          </p:nvPr>
        </p:nvSpPr>
        <p:spPr/>
        <p:txBody>
          <a:bodyPr/>
          <a:lstStyle/>
          <a:p>
            <a:fld id="{B4B6E70F-3EC1-48BE-B479-36C2C2208A8A}" type="slidenum">
              <a:rPr lang="en-GB" smtClean="0"/>
              <a:pPr/>
              <a:t>‹nr.›</a:t>
            </a:fld>
            <a:endParaRPr lang="en-GB"/>
          </a:p>
        </p:txBody>
      </p:sp>
      <p:sp>
        <p:nvSpPr>
          <p:cNvPr id="11"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13"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14"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Tree>
    <p:extLst>
      <p:ext uri="{BB962C8B-B14F-4D97-AF65-F5344CB8AC3E}">
        <p14:creationId xmlns:p14="http://schemas.microsoft.com/office/powerpoint/2010/main" val="110641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afbeeldingen + teks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6" name="Tijdelijke aanduiding voor afbeelding 5"/>
          <p:cNvSpPr>
            <a:spLocks noGrp="1"/>
          </p:cNvSpPr>
          <p:nvPr>
            <p:ph type="pic" sz="quarter" idx="12" hasCustomPrompt="1"/>
          </p:nvPr>
        </p:nvSpPr>
        <p:spPr>
          <a:xfrm>
            <a:off x="467544" y="1297078"/>
            <a:ext cx="3960440" cy="2066759"/>
          </a:xfrm>
          <a:prstGeom prst="rect">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0" name="Tijdelijke aanduiding voor tekst 9"/>
          <p:cNvSpPr>
            <a:spLocks noGrp="1"/>
          </p:cNvSpPr>
          <p:nvPr>
            <p:ph type="body" sz="quarter" idx="11"/>
          </p:nvPr>
        </p:nvSpPr>
        <p:spPr>
          <a:xfrm>
            <a:off x="392400" y="3822175"/>
            <a:ext cx="3960000" cy="837807"/>
          </a:xfrm>
        </p:spPr>
        <p:txBody>
          <a:bodyPr lIns="9000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ijdelijke aanduiding voor tekst 9"/>
          <p:cNvSpPr>
            <a:spLocks noGrp="1"/>
          </p:cNvSpPr>
          <p:nvPr>
            <p:ph type="body" sz="quarter" idx="13" hasCustomPrompt="1"/>
          </p:nvPr>
        </p:nvSpPr>
        <p:spPr>
          <a:xfrm>
            <a:off x="392400" y="3462134"/>
            <a:ext cx="3960000" cy="247484"/>
          </a:xfrm>
        </p:spPr>
        <p:txBody>
          <a:bodyPr lIns="90000" tIns="0" rIns="0" bIns="0">
            <a:noAutofit/>
          </a:bodyPr>
          <a:lstStyle>
            <a:lvl1pPr>
              <a:defRPr sz="1400"/>
            </a:lvl1pPr>
          </a:lstStyle>
          <a:p>
            <a:pPr lvl="0"/>
            <a:r>
              <a:rPr lang="nl-NL" dirty="0"/>
              <a:t>KORTE TITEL</a:t>
            </a:r>
            <a:endParaRPr lang="en-GB" dirty="0"/>
          </a:p>
        </p:txBody>
      </p:sp>
      <p:sp>
        <p:nvSpPr>
          <p:cNvPr id="11" name="Tijdelijke aanduiding voor afbeelding 5"/>
          <p:cNvSpPr>
            <a:spLocks noGrp="1"/>
          </p:cNvSpPr>
          <p:nvPr>
            <p:ph type="pic" sz="quarter" idx="15" hasCustomPrompt="1"/>
          </p:nvPr>
        </p:nvSpPr>
        <p:spPr>
          <a:xfrm>
            <a:off x="4564380" y="1297078"/>
            <a:ext cx="3924000" cy="2066400"/>
          </a:xfrm>
          <a:prstGeom prst="snip1Rect">
            <a:avLst>
              <a:gd name="adj" fmla="val 41375"/>
            </a:avLst>
          </a:prstGeom>
          <a:solidFill>
            <a:schemeClr val="bg1">
              <a:lumMod val="95000"/>
            </a:schemeClr>
          </a:solidFill>
        </p:spPr>
        <p:txBody>
          <a:bodyPr>
            <a:normAutofit/>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5" name="Tijdelijke aanduiding voor tekst 9"/>
          <p:cNvSpPr>
            <a:spLocks noGrp="1"/>
          </p:cNvSpPr>
          <p:nvPr>
            <p:ph type="body" sz="quarter" idx="17" hasCustomPrompt="1"/>
          </p:nvPr>
        </p:nvSpPr>
        <p:spPr>
          <a:xfrm>
            <a:off x="4572000" y="3462134"/>
            <a:ext cx="3960440" cy="247484"/>
          </a:xfrm>
        </p:spPr>
        <p:txBody>
          <a:bodyPr lIns="0" tIns="0" rIns="0" bIns="0"/>
          <a:lstStyle>
            <a:lvl1pPr>
              <a:defRPr sz="1400"/>
            </a:lvl1pPr>
          </a:lstStyle>
          <a:p>
            <a:pPr lvl="0"/>
            <a:r>
              <a:rPr lang="nl-NL" dirty="0"/>
              <a:t>KORTE TITEL</a:t>
            </a:r>
            <a:endParaRPr lang="en-GB" dirty="0"/>
          </a:p>
        </p:txBody>
      </p:sp>
      <p:sp>
        <p:nvSpPr>
          <p:cNvPr id="17" name="Tijdelijke aanduiding voor tekst 9"/>
          <p:cNvSpPr>
            <a:spLocks noGrp="1"/>
          </p:cNvSpPr>
          <p:nvPr>
            <p:ph type="body" sz="quarter" idx="19"/>
          </p:nvPr>
        </p:nvSpPr>
        <p:spPr>
          <a:xfrm>
            <a:off x="4572000" y="3822175"/>
            <a:ext cx="3960440" cy="837808"/>
          </a:xfrm>
        </p:spPr>
        <p:txBody>
          <a:bodyPr lIns="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Tijdelijke aanduiding voor datum 3"/>
          <p:cNvSpPr>
            <a:spLocks noGrp="1"/>
          </p:cNvSpPr>
          <p:nvPr>
            <p:ph type="dt" sz="half" idx="20"/>
          </p:nvPr>
        </p:nvSpPr>
        <p:spPr>
          <a:xfrm>
            <a:off x="392400" y="4767263"/>
            <a:ext cx="1619280" cy="274637"/>
          </a:xfrm>
        </p:spPr>
        <p:txBody>
          <a:bodyPr/>
          <a:lstStyle/>
          <a:p>
            <a:fld id="{6736774B-3CEC-400B-AD30-3A0E8DD9977F}" type="datetime1">
              <a:rPr lang="en-US" smtClean="0"/>
              <a:pPr/>
              <a:t>8/16/2022</a:t>
            </a:fld>
            <a:endParaRPr lang="en-GB" dirty="0"/>
          </a:p>
        </p:txBody>
      </p:sp>
      <p:sp>
        <p:nvSpPr>
          <p:cNvPr id="5" name="Tijdelijke aanduiding voor voettekst 4"/>
          <p:cNvSpPr>
            <a:spLocks noGrp="1"/>
          </p:cNvSpPr>
          <p:nvPr>
            <p:ph type="ftr" sz="quarter" idx="21"/>
          </p:nvPr>
        </p:nvSpPr>
        <p:spPr/>
        <p:txBody>
          <a:bodyPr/>
          <a:lstStyle/>
          <a:p>
            <a:endParaRPr lang="en-GB"/>
          </a:p>
        </p:txBody>
      </p:sp>
      <p:sp>
        <p:nvSpPr>
          <p:cNvPr id="7" name="Tijdelijke aanduiding voor dianummer 6"/>
          <p:cNvSpPr>
            <a:spLocks noGrp="1"/>
          </p:cNvSpPr>
          <p:nvPr>
            <p:ph type="sldNum" sz="quarter" idx="22"/>
          </p:nvPr>
        </p:nvSpPr>
        <p:spPr/>
        <p:txBody>
          <a:bodyPr/>
          <a:lstStyle/>
          <a:p>
            <a:fld id="{B4B6E70F-3EC1-48BE-B479-36C2C2208A8A}" type="slidenum">
              <a:rPr lang="en-GB" smtClean="0"/>
              <a:pPr/>
              <a:t>‹nr.›</a:t>
            </a:fld>
            <a:endParaRPr lang="en-GB"/>
          </a:p>
        </p:txBody>
      </p:sp>
      <p:sp>
        <p:nvSpPr>
          <p:cNvPr id="16"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18"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20"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Tree>
    <p:extLst>
      <p:ext uri="{BB962C8B-B14F-4D97-AF65-F5344CB8AC3E}">
        <p14:creationId xmlns:p14="http://schemas.microsoft.com/office/powerpoint/2010/main" val="424830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afbeeldingen + tekst">
    <p:spTree>
      <p:nvGrpSpPr>
        <p:cNvPr id="1" name=""/>
        <p:cNvGrpSpPr/>
        <p:nvPr/>
      </p:nvGrpSpPr>
      <p:grpSpPr>
        <a:xfrm>
          <a:off x="0" y="0"/>
          <a:ext cx="0" cy="0"/>
          <a:chOff x="0" y="0"/>
          <a:chExt cx="0" cy="0"/>
        </a:xfrm>
      </p:grpSpPr>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6" name="Tijdelijke aanduiding voor afbeelding 5"/>
          <p:cNvSpPr>
            <a:spLocks noGrp="1"/>
          </p:cNvSpPr>
          <p:nvPr>
            <p:ph type="pic" sz="quarter" idx="12" hasCustomPrompt="1"/>
          </p:nvPr>
        </p:nvSpPr>
        <p:spPr>
          <a:xfrm>
            <a:off x="467544" y="1297078"/>
            <a:ext cx="2556000" cy="1836000"/>
          </a:xfrm>
          <a:prstGeom prst="rect">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0" name="Tijdelijke aanduiding voor tekst 9"/>
          <p:cNvSpPr>
            <a:spLocks noGrp="1"/>
          </p:cNvSpPr>
          <p:nvPr>
            <p:ph type="body" sz="quarter" idx="11"/>
          </p:nvPr>
        </p:nvSpPr>
        <p:spPr>
          <a:xfrm>
            <a:off x="392400" y="3507855"/>
            <a:ext cx="2556000" cy="1152128"/>
          </a:xfrm>
        </p:spPr>
        <p:txBody>
          <a:bodyPr lIns="9000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ijdelijke aanduiding voor tekst 9"/>
          <p:cNvSpPr>
            <a:spLocks noGrp="1"/>
          </p:cNvSpPr>
          <p:nvPr>
            <p:ph type="body" sz="quarter" idx="13" hasCustomPrompt="1"/>
          </p:nvPr>
        </p:nvSpPr>
        <p:spPr>
          <a:xfrm>
            <a:off x="392400" y="3151242"/>
            <a:ext cx="2556000" cy="247484"/>
          </a:xfrm>
        </p:spPr>
        <p:txBody>
          <a:bodyPr lIns="90000" tIns="0" rIns="0" bIns="0">
            <a:noAutofit/>
          </a:bodyPr>
          <a:lstStyle>
            <a:lvl1pPr>
              <a:defRPr sz="1400"/>
            </a:lvl1pPr>
          </a:lstStyle>
          <a:p>
            <a:pPr lvl="0"/>
            <a:r>
              <a:rPr lang="nl-NL" dirty="0"/>
              <a:t>KORTE TITEL</a:t>
            </a:r>
            <a:endParaRPr lang="en-GB" dirty="0"/>
          </a:p>
        </p:txBody>
      </p:sp>
      <p:sp>
        <p:nvSpPr>
          <p:cNvPr id="11" name="Tijdelijke aanduiding voor afbeelding 5"/>
          <p:cNvSpPr>
            <a:spLocks noGrp="1"/>
          </p:cNvSpPr>
          <p:nvPr>
            <p:ph type="pic" sz="quarter" idx="15" hasCustomPrompt="1"/>
          </p:nvPr>
        </p:nvSpPr>
        <p:spPr>
          <a:xfrm>
            <a:off x="5928340" y="1297078"/>
            <a:ext cx="2556000" cy="1836000"/>
          </a:xfrm>
          <a:prstGeom prst="snip1Rect">
            <a:avLst>
              <a:gd name="adj" fmla="val 47185"/>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6" name="Tijdelijke aanduiding voor afbeelding 5"/>
          <p:cNvSpPr>
            <a:spLocks noGrp="1"/>
          </p:cNvSpPr>
          <p:nvPr>
            <p:ph type="pic" sz="quarter" idx="20" hasCustomPrompt="1"/>
          </p:nvPr>
        </p:nvSpPr>
        <p:spPr>
          <a:xfrm>
            <a:off x="3203848" y="1297078"/>
            <a:ext cx="2556000" cy="1836000"/>
          </a:xfrm>
          <a:prstGeom prst="rect">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23" name="Tijdelijke aanduiding voor tekst 9"/>
          <p:cNvSpPr>
            <a:spLocks noGrp="1"/>
          </p:cNvSpPr>
          <p:nvPr>
            <p:ph type="body" sz="quarter" idx="21"/>
          </p:nvPr>
        </p:nvSpPr>
        <p:spPr>
          <a:xfrm>
            <a:off x="3203848" y="3507855"/>
            <a:ext cx="2556000" cy="1152128"/>
          </a:xfrm>
        </p:spPr>
        <p:txBody>
          <a:bodyPr lIns="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4" name="Tijdelijke aanduiding voor tekst 9"/>
          <p:cNvSpPr>
            <a:spLocks noGrp="1"/>
          </p:cNvSpPr>
          <p:nvPr>
            <p:ph type="body" sz="quarter" idx="22" hasCustomPrompt="1"/>
          </p:nvPr>
        </p:nvSpPr>
        <p:spPr>
          <a:xfrm>
            <a:off x="3203848" y="3151242"/>
            <a:ext cx="2556000" cy="247484"/>
          </a:xfrm>
        </p:spPr>
        <p:txBody>
          <a:bodyPr lIns="0" tIns="0" rIns="0" bIns="0">
            <a:noAutofit/>
          </a:bodyPr>
          <a:lstStyle>
            <a:lvl1pPr>
              <a:defRPr sz="1400"/>
            </a:lvl1pPr>
          </a:lstStyle>
          <a:p>
            <a:pPr lvl="0"/>
            <a:r>
              <a:rPr lang="nl-NL" dirty="0"/>
              <a:t>KORTE TITEL</a:t>
            </a:r>
            <a:endParaRPr lang="en-GB" dirty="0"/>
          </a:p>
        </p:txBody>
      </p:sp>
      <p:sp>
        <p:nvSpPr>
          <p:cNvPr id="25" name="Tijdelijke aanduiding voor tekst 9"/>
          <p:cNvSpPr>
            <a:spLocks noGrp="1"/>
          </p:cNvSpPr>
          <p:nvPr>
            <p:ph type="body" sz="quarter" idx="23"/>
          </p:nvPr>
        </p:nvSpPr>
        <p:spPr>
          <a:xfrm>
            <a:off x="5940152" y="3507855"/>
            <a:ext cx="2556000" cy="1152128"/>
          </a:xfrm>
        </p:spPr>
        <p:txBody>
          <a:bodyPr lIns="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6" name="Tijdelijke aanduiding voor tekst 9"/>
          <p:cNvSpPr>
            <a:spLocks noGrp="1"/>
          </p:cNvSpPr>
          <p:nvPr>
            <p:ph type="body" sz="quarter" idx="24" hasCustomPrompt="1"/>
          </p:nvPr>
        </p:nvSpPr>
        <p:spPr>
          <a:xfrm>
            <a:off x="5940152" y="3151242"/>
            <a:ext cx="2556000" cy="247484"/>
          </a:xfrm>
        </p:spPr>
        <p:txBody>
          <a:bodyPr lIns="0" tIns="0" rIns="0" bIns="0">
            <a:noAutofit/>
          </a:bodyPr>
          <a:lstStyle>
            <a:lvl1pPr>
              <a:defRPr sz="1400"/>
            </a:lvl1pPr>
          </a:lstStyle>
          <a:p>
            <a:pPr lvl="0"/>
            <a:r>
              <a:rPr lang="nl-NL" dirty="0"/>
              <a:t>KORTE TITEL</a:t>
            </a:r>
            <a:endParaRPr lang="en-GB" dirty="0"/>
          </a:p>
        </p:txBody>
      </p:sp>
      <p:sp>
        <p:nvSpPr>
          <p:cNvPr id="5" name="Tijdelijke aanduiding voor datum 4"/>
          <p:cNvSpPr>
            <a:spLocks noGrp="1"/>
          </p:cNvSpPr>
          <p:nvPr>
            <p:ph type="dt" sz="half" idx="25"/>
          </p:nvPr>
        </p:nvSpPr>
        <p:spPr>
          <a:xfrm>
            <a:off x="392400" y="4767263"/>
            <a:ext cx="1619280" cy="274637"/>
          </a:xfrm>
        </p:spPr>
        <p:txBody>
          <a:bodyPr/>
          <a:lstStyle/>
          <a:p>
            <a:fld id="{4EF99010-93F8-4276-BCC6-67F2097F22D2}" type="datetime1">
              <a:rPr lang="en-US" smtClean="0"/>
              <a:pPr/>
              <a:t>8/16/2022</a:t>
            </a:fld>
            <a:endParaRPr lang="en-GB" dirty="0"/>
          </a:p>
        </p:txBody>
      </p:sp>
      <p:sp>
        <p:nvSpPr>
          <p:cNvPr id="7" name="Tijdelijke aanduiding voor voettekst 6"/>
          <p:cNvSpPr>
            <a:spLocks noGrp="1"/>
          </p:cNvSpPr>
          <p:nvPr>
            <p:ph type="ftr" sz="quarter" idx="26"/>
          </p:nvPr>
        </p:nvSpPr>
        <p:spPr/>
        <p:txBody>
          <a:bodyPr/>
          <a:lstStyle/>
          <a:p>
            <a:endParaRPr lang="en-GB"/>
          </a:p>
        </p:txBody>
      </p:sp>
      <p:sp>
        <p:nvSpPr>
          <p:cNvPr id="8" name="Tijdelijke aanduiding voor dianummer 7"/>
          <p:cNvSpPr>
            <a:spLocks noGrp="1"/>
          </p:cNvSpPr>
          <p:nvPr>
            <p:ph type="sldNum" sz="quarter" idx="27"/>
          </p:nvPr>
        </p:nvSpPr>
        <p:spPr/>
        <p:txBody>
          <a:bodyPr/>
          <a:lstStyle/>
          <a:p>
            <a:fld id="{B4B6E70F-3EC1-48BE-B479-36C2C2208A8A}" type="slidenum">
              <a:rPr lang="en-GB" smtClean="0"/>
              <a:pPr/>
              <a:t>‹nr.›</a:t>
            </a:fld>
            <a:endParaRPr lang="en-GB"/>
          </a:p>
        </p:txBody>
      </p:sp>
      <p:sp>
        <p:nvSpPr>
          <p:cNvPr id="18"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20"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21"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Tree>
    <p:extLst>
      <p:ext uri="{BB962C8B-B14F-4D97-AF65-F5344CB8AC3E}">
        <p14:creationId xmlns:p14="http://schemas.microsoft.com/office/powerpoint/2010/main" val="77169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afbeeldingen + teks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6" name="Tijdelijke aanduiding voor afbeelding 5"/>
          <p:cNvSpPr>
            <a:spLocks noGrp="1"/>
          </p:cNvSpPr>
          <p:nvPr>
            <p:ph type="pic" sz="quarter" idx="12" hasCustomPrompt="1"/>
          </p:nvPr>
        </p:nvSpPr>
        <p:spPr>
          <a:xfrm>
            <a:off x="467544" y="1297078"/>
            <a:ext cx="1908000" cy="1836000"/>
          </a:xfrm>
          <a:prstGeom prst="rect">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0" name="Tijdelijke aanduiding voor tekst 9"/>
          <p:cNvSpPr>
            <a:spLocks noGrp="1"/>
          </p:cNvSpPr>
          <p:nvPr>
            <p:ph type="body" sz="quarter" idx="11"/>
          </p:nvPr>
        </p:nvSpPr>
        <p:spPr>
          <a:xfrm>
            <a:off x="392400" y="3507855"/>
            <a:ext cx="1908000" cy="1152128"/>
          </a:xfrm>
        </p:spPr>
        <p:txBody>
          <a:bodyPr lIns="9000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p:txBody>
      </p:sp>
      <p:sp>
        <p:nvSpPr>
          <p:cNvPr id="12" name="Tijdelijke aanduiding voor tekst 9"/>
          <p:cNvSpPr>
            <a:spLocks noGrp="1"/>
          </p:cNvSpPr>
          <p:nvPr>
            <p:ph type="body" sz="quarter" idx="13" hasCustomPrompt="1"/>
          </p:nvPr>
        </p:nvSpPr>
        <p:spPr>
          <a:xfrm>
            <a:off x="392400" y="3151242"/>
            <a:ext cx="1908000" cy="247484"/>
          </a:xfrm>
        </p:spPr>
        <p:txBody>
          <a:bodyPr lIns="90000" tIns="0" rIns="0" bIns="0">
            <a:noAutofit/>
          </a:bodyPr>
          <a:lstStyle>
            <a:lvl1pPr>
              <a:defRPr sz="1400"/>
            </a:lvl1pPr>
          </a:lstStyle>
          <a:p>
            <a:pPr lvl="0"/>
            <a:r>
              <a:rPr lang="nl-NL" dirty="0"/>
              <a:t>KORTE TITEL</a:t>
            </a:r>
            <a:endParaRPr lang="en-GB" dirty="0"/>
          </a:p>
        </p:txBody>
      </p:sp>
      <p:sp>
        <p:nvSpPr>
          <p:cNvPr id="17" name="Tijdelijke aanduiding voor afbeelding 5"/>
          <p:cNvSpPr>
            <a:spLocks noGrp="1"/>
          </p:cNvSpPr>
          <p:nvPr>
            <p:ph type="pic" sz="quarter" idx="25" hasCustomPrompt="1"/>
          </p:nvPr>
        </p:nvSpPr>
        <p:spPr>
          <a:xfrm>
            <a:off x="2532564" y="1297078"/>
            <a:ext cx="1908000" cy="1836000"/>
          </a:xfrm>
          <a:prstGeom prst="rect">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8" name="Tijdelijke aanduiding voor tekst 9"/>
          <p:cNvSpPr>
            <a:spLocks noGrp="1"/>
          </p:cNvSpPr>
          <p:nvPr>
            <p:ph type="body" sz="quarter" idx="26"/>
          </p:nvPr>
        </p:nvSpPr>
        <p:spPr>
          <a:xfrm>
            <a:off x="2532564" y="3507855"/>
            <a:ext cx="1908000" cy="1152128"/>
          </a:xfrm>
        </p:spPr>
        <p:txBody>
          <a:bodyPr lIns="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p:txBody>
      </p:sp>
      <p:sp>
        <p:nvSpPr>
          <p:cNvPr id="20" name="Tijdelijke aanduiding voor tekst 9"/>
          <p:cNvSpPr>
            <a:spLocks noGrp="1"/>
          </p:cNvSpPr>
          <p:nvPr>
            <p:ph type="body" sz="quarter" idx="27" hasCustomPrompt="1"/>
          </p:nvPr>
        </p:nvSpPr>
        <p:spPr>
          <a:xfrm>
            <a:off x="2532564" y="3151242"/>
            <a:ext cx="1908000" cy="247484"/>
          </a:xfrm>
        </p:spPr>
        <p:txBody>
          <a:bodyPr lIns="0" tIns="0" rIns="0" bIns="0">
            <a:noAutofit/>
          </a:bodyPr>
          <a:lstStyle>
            <a:lvl1pPr>
              <a:defRPr sz="1400"/>
            </a:lvl1pPr>
          </a:lstStyle>
          <a:p>
            <a:pPr lvl="0"/>
            <a:r>
              <a:rPr lang="nl-NL" dirty="0"/>
              <a:t>KORTE TITEL</a:t>
            </a:r>
            <a:endParaRPr lang="en-GB" dirty="0"/>
          </a:p>
        </p:txBody>
      </p:sp>
      <p:sp>
        <p:nvSpPr>
          <p:cNvPr id="21" name="Tijdelijke aanduiding voor afbeelding 5"/>
          <p:cNvSpPr>
            <a:spLocks noGrp="1"/>
          </p:cNvSpPr>
          <p:nvPr>
            <p:ph type="pic" sz="quarter" idx="28" hasCustomPrompt="1"/>
          </p:nvPr>
        </p:nvSpPr>
        <p:spPr>
          <a:xfrm>
            <a:off x="6588224" y="1297078"/>
            <a:ext cx="1908000" cy="1836000"/>
          </a:xfrm>
          <a:prstGeom prst="snip1Rect">
            <a:avLst>
              <a:gd name="adj" fmla="val 48340"/>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22" name="Tijdelijke aanduiding voor tekst 9"/>
          <p:cNvSpPr>
            <a:spLocks noGrp="1"/>
          </p:cNvSpPr>
          <p:nvPr>
            <p:ph type="body" sz="quarter" idx="29"/>
          </p:nvPr>
        </p:nvSpPr>
        <p:spPr>
          <a:xfrm>
            <a:off x="6588224" y="3507855"/>
            <a:ext cx="1908000" cy="1152128"/>
          </a:xfrm>
        </p:spPr>
        <p:txBody>
          <a:bodyPr lIns="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p:txBody>
      </p:sp>
      <p:sp>
        <p:nvSpPr>
          <p:cNvPr id="27" name="Tijdelijke aanduiding voor tekst 9"/>
          <p:cNvSpPr>
            <a:spLocks noGrp="1"/>
          </p:cNvSpPr>
          <p:nvPr>
            <p:ph type="body" sz="quarter" idx="30" hasCustomPrompt="1"/>
          </p:nvPr>
        </p:nvSpPr>
        <p:spPr>
          <a:xfrm>
            <a:off x="6588224" y="3151242"/>
            <a:ext cx="1908000" cy="247484"/>
          </a:xfrm>
        </p:spPr>
        <p:txBody>
          <a:bodyPr lIns="0" tIns="0" rIns="0" bIns="0">
            <a:noAutofit/>
          </a:bodyPr>
          <a:lstStyle>
            <a:lvl1pPr>
              <a:defRPr sz="1400"/>
            </a:lvl1pPr>
          </a:lstStyle>
          <a:p>
            <a:pPr lvl="0"/>
            <a:r>
              <a:rPr lang="nl-NL" dirty="0"/>
              <a:t>KORTE TITEL</a:t>
            </a:r>
            <a:endParaRPr lang="en-GB" dirty="0"/>
          </a:p>
        </p:txBody>
      </p:sp>
      <p:sp>
        <p:nvSpPr>
          <p:cNvPr id="28" name="Tijdelijke aanduiding voor afbeelding 5"/>
          <p:cNvSpPr>
            <a:spLocks noGrp="1"/>
          </p:cNvSpPr>
          <p:nvPr>
            <p:ph type="pic" sz="quarter" idx="31" hasCustomPrompt="1"/>
          </p:nvPr>
        </p:nvSpPr>
        <p:spPr>
          <a:xfrm>
            <a:off x="4572000" y="1297078"/>
            <a:ext cx="1908000" cy="1836000"/>
          </a:xfrm>
          <a:prstGeom prst="rect">
            <a:avLst/>
          </a:pr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29" name="Tijdelijke aanduiding voor tekst 9"/>
          <p:cNvSpPr>
            <a:spLocks noGrp="1"/>
          </p:cNvSpPr>
          <p:nvPr>
            <p:ph type="body" sz="quarter" idx="32"/>
          </p:nvPr>
        </p:nvSpPr>
        <p:spPr>
          <a:xfrm>
            <a:off x="4572000" y="3507855"/>
            <a:ext cx="1908000" cy="1152128"/>
          </a:xfrm>
        </p:spPr>
        <p:txBody>
          <a:bodyPr lIns="0" tIns="0" rIns="0" bIns="0" numCol="1">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p:txBody>
      </p:sp>
      <p:sp>
        <p:nvSpPr>
          <p:cNvPr id="30" name="Tijdelijke aanduiding voor tekst 9"/>
          <p:cNvSpPr>
            <a:spLocks noGrp="1"/>
          </p:cNvSpPr>
          <p:nvPr>
            <p:ph type="body" sz="quarter" idx="33" hasCustomPrompt="1"/>
          </p:nvPr>
        </p:nvSpPr>
        <p:spPr>
          <a:xfrm>
            <a:off x="4572000" y="3151242"/>
            <a:ext cx="1908000" cy="247484"/>
          </a:xfrm>
        </p:spPr>
        <p:txBody>
          <a:bodyPr lIns="0" tIns="0" rIns="0" bIns="0">
            <a:noAutofit/>
          </a:bodyPr>
          <a:lstStyle>
            <a:lvl1pPr>
              <a:defRPr sz="1400"/>
            </a:lvl1pPr>
          </a:lstStyle>
          <a:p>
            <a:pPr lvl="0"/>
            <a:r>
              <a:rPr lang="nl-NL" dirty="0"/>
              <a:t>KORTE TITEL</a:t>
            </a:r>
            <a:endParaRPr lang="en-GB" dirty="0"/>
          </a:p>
        </p:txBody>
      </p:sp>
      <p:sp>
        <p:nvSpPr>
          <p:cNvPr id="23"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24"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25"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
        <p:nvSpPr>
          <p:cNvPr id="9" name="Tijdelijke aanduiding voor datum 8"/>
          <p:cNvSpPr>
            <a:spLocks noGrp="1"/>
          </p:cNvSpPr>
          <p:nvPr>
            <p:ph type="dt" sz="half" idx="34"/>
          </p:nvPr>
        </p:nvSpPr>
        <p:spPr>
          <a:xfrm>
            <a:off x="392400" y="4767263"/>
            <a:ext cx="1619280" cy="274637"/>
          </a:xfrm>
        </p:spPr>
        <p:txBody>
          <a:bodyPr/>
          <a:lstStyle/>
          <a:p>
            <a:fld id="{3174DD60-62B6-4937-B0DC-D1649154C46E}" type="datetime1">
              <a:rPr lang="en-US" smtClean="0"/>
              <a:pPr/>
              <a:t>8/16/2022</a:t>
            </a:fld>
            <a:endParaRPr lang="en-GB" dirty="0"/>
          </a:p>
        </p:txBody>
      </p:sp>
      <p:sp>
        <p:nvSpPr>
          <p:cNvPr id="11" name="Tijdelijke aanduiding voor voettekst 10"/>
          <p:cNvSpPr>
            <a:spLocks noGrp="1"/>
          </p:cNvSpPr>
          <p:nvPr>
            <p:ph type="ftr" sz="quarter" idx="35"/>
          </p:nvPr>
        </p:nvSpPr>
        <p:spPr/>
        <p:txBody>
          <a:bodyPr/>
          <a:lstStyle/>
          <a:p>
            <a:endParaRPr lang="en-GB" dirty="0"/>
          </a:p>
        </p:txBody>
      </p:sp>
      <p:sp>
        <p:nvSpPr>
          <p:cNvPr id="13" name="Tijdelijke aanduiding voor dianummer 12"/>
          <p:cNvSpPr>
            <a:spLocks noGrp="1"/>
          </p:cNvSpPr>
          <p:nvPr>
            <p:ph type="sldNum" sz="quarter" idx="36"/>
          </p:nvPr>
        </p:nvSpPr>
        <p:spPr/>
        <p:txBody>
          <a:bodyPr/>
          <a:lstStyle/>
          <a:p>
            <a:fld id="{B4B6E70F-3EC1-48BE-B479-36C2C2208A8A}" type="slidenum">
              <a:rPr lang="en-GB" smtClean="0"/>
              <a:pPr/>
              <a:t>‹nr.›</a:t>
            </a:fld>
            <a:endParaRPr lang="en-GB"/>
          </a:p>
        </p:txBody>
      </p:sp>
    </p:spTree>
    <p:extLst>
      <p:ext uri="{BB962C8B-B14F-4D97-AF65-F5344CB8AC3E}">
        <p14:creationId xmlns:p14="http://schemas.microsoft.com/office/powerpoint/2010/main" val="28836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 (bullets)">
    <p:spTree>
      <p:nvGrpSpPr>
        <p:cNvPr id="1" name=""/>
        <p:cNvGrpSpPr/>
        <p:nvPr/>
      </p:nvGrpSpPr>
      <p:grpSpPr>
        <a:xfrm>
          <a:off x="0" y="0"/>
          <a:ext cx="0" cy="0"/>
          <a:chOff x="0" y="0"/>
          <a:chExt cx="0" cy="0"/>
        </a:xfrm>
      </p:grpSpPr>
      <p:pic>
        <p:nvPicPr>
          <p:cNvPr id="23" name="Afbeelding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10" name="Tijdelijke aanduiding voor tekst 9"/>
          <p:cNvSpPr>
            <a:spLocks noGrp="1"/>
          </p:cNvSpPr>
          <p:nvPr>
            <p:ph type="body" sz="quarter" idx="11" hasCustomPrompt="1"/>
          </p:nvPr>
        </p:nvSpPr>
        <p:spPr>
          <a:xfrm>
            <a:off x="392400" y="1260366"/>
            <a:ext cx="7632848" cy="3384377"/>
          </a:xfrm>
        </p:spPr>
        <p:txBody>
          <a:bodyPr lIns="90000" tIns="0" rIns="0" bIns="0" numCol="1">
            <a:noAutofit/>
          </a:bodyPr>
          <a:lstStyle>
            <a:lvl1pPr marL="266700" indent="-266700">
              <a:lnSpc>
                <a:spcPct val="100000"/>
              </a:lnSpc>
              <a:buFont typeface="Arial" panose="020B0604020202020204" pitchFamily="34" charset="0"/>
              <a:buChar char="•"/>
              <a:defRPr sz="1400"/>
            </a:lvl1pPr>
            <a:lvl2pPr marL="0" indent="266700">
              <a:lnSpc>
                <a:spcPct val="100000"/>
              </a:lnSpc>
              <a:buNone/>
              <a:defRPr sz="1400"/>
            </a:lvl2pPr>
            <a:lvl3pPr marL="541338" indent="-179388">
              <a:lnSpc>
                <a:spcPct val="100000"/>
              </a:lnSpc>
              <a:defRPr sz="1400"/>
            </a:lvl3pPr>
            <a:lvl4pPr marL="715963" indent="-174625">
              <a:lnSpc>
                <a:spcPct val="100000"/>
              </a:lnSpc>
              <a:defRPr sz="1400"/>
            </a:lvl4pPr>
            <a:lvl5pPr marL="901700" indent="-179388">
              <a:lnSpc>
                <a:spcPct val="100000"/>
              </a:lnSpc>
              <a:defRPr sz="14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5" name="Tijdelijke aanduiding voor datum 14"/>
          <p:cNvSpPr>
            <a:spLocks noGrp="1"/>
          </p:cNvSpPr>
          <p:nvPr>
            <p:ph type="dt" sz="half" idx="12"/>
          </p:nvPr>
        </p:nvSpPr>
        <p:spPr/>
        <p:txBody>
          <a:bodyPr/>
          <a:lstStyle/>
          <a:p>
            <a:fld id="{EDCB0B1B-1AB7-4EF1-AACD-52A8454BFF3D}" type="datetime1">
              <a:rPr lang="en-US" smtClean="0"/>
              <a:pPr/>
              <a:t>8/16/2022</a:t>
            </a:fld>
            <a:endParaRPr lang="en-GB" dirty="0"/>
          </a:p>
        </p:txBody>
      </p:sp>
      <p:sp>
        <p:nvSpPr>
          <p:cNvPr id="16" name="Tijdelijke aanduiding voor voettekst 15"/>
          <p:cNvSpPr>
            <a:spLocks noGrp="1"/>
          </p:cNvSpPr>
          <p:nvPr>
            <p:ph type="ftr" sz="quarter" idx="13"/>
          </p:nvPr>
        </p:nvSpPr>
        <p:spPr/>
        <p:txBody>
          <a:bodyPr/>
          <a:lstStyle/>
          <a:p>
            <a:endParaRPr lang="en-GB" dirty="0"/>
          </a:p>
        </p:txBody>
      </p:sp>
      <p:sp>
        <p:nvSpPr>
          <p:cNvPr id="17" name="Tijdelijke aanduiding voor dianummer 16"/>
          <p:cNvSpPr>
            <a:spLocks noGrp="1"/>
          </p:cNvSpPr>
          <p:nvPr>
            <p:ph type="sldNum" sz="quarter" idx="14"/>
          </p:nvPr>
        </p:nvSpPr>
        <p:spPr/>
        <p:txBody>
          <a:bodyPr/>
          <a:lstStyle/>
          <a:p>
            <a:fld id="{B4B6E70F-3EC1-48BE-B479-36C2C2208A8A}" type="slidenum">
              <a:rPr lang="en-GB" smtClean="0"/>
              <a:pPr/>
              <a:t>‹nr.›</a:t>
            </a:fld>
            <a:endParaRPr lang="en-GB"/>
          </a:p>
        </p:txBody>
      </p:sp>
      <p:sp>
        <p:nvSpPr>
          <p:cNvPr id="20"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21"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22"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Tree>
    <p:extLst>
      <p:ext uri="{BB962C8B-B14F-4D97-AF65-F5344CB8AC3E}">
        <p14:creationId xmlns:p14="http://schemas.microsoft.com/office/powerpoint/2010/main" val="380527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5" name="Tijdelijke aanduiding voor afbeelding 11"/>
          <p:cNvSpPr>
            <a:spLocks noGrp="1"/>
          </p:cNvSpPr>
          <p:nvPr>
            <p:ph type="pic" sz="quarter" idx="10"/>
          </p:nvPr>
        </p:nvSpPr>
        <p:spPr>
          <a:xfrm>
            <a:off x="0" y="0"/>
            <a:ext cx="3384000" cy="5040000"/>
          </a:xfrm>
          <a:custGeom>
            <a:avLst/>
            <a:gdLst>
              <a:gd name="connsiteX0" fmla="*/ 0 w 4608000"/>
              <a:gd name="connsiteY0" fmla="*/ 0 h 6858000"/>
              <a:gd name="connsiteX1" fmla="*/ 4608000 w 4608000"/>
              <a:gd name="connsiteY1" fmla="*/ 0 h 6858000"/>
              <a:gd name="connsiteX2" fmla="*/ 4608000 w 4608000"/>
              <a:gd name="connsiteY2" fmla="*/ 6858000 h 6858000"/>
              <a:gd name="connsiteX3" fmla="*/ 0 w 4608000"/>
              <a:gd name="connsiteY3" fmla="*/ 6858000 h 6858000"/>
              <a:gd name="connsiteX4" fmla="*/ 0 w 4608000"/>
              <a:gd name="connsiteY4" fmla="*/ 0 h 6858000"/>
              <a:gd name="connsiteX0" fmla="*/ 0 w 4608000"/>
              <a:gd name="connsiteY0" fmla="*/ 0 h 6858000"/>
              <a:gd name="connsiteX1" fmla="*/ 4608000 w 4608000"/>
              <a:gd name="connsiteY1" fmla="*/ 0 h 6858000"/>
              <a:gd name="connsiteX2" fmla="*/ 0 w 4608000"/>
              <a:gd name="connsiteY2" fmla="*/ 6858000 h 6858000"/>
              <a:gd name="connsiteX3" fmla="*/ 0 w 460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4608000" h="6858000">
                <a:moveTo>
                  <a:pt x="0" y="0"/>
                </a:moveTo>
                <a:lnTo>
                  <a:pt x="4608000" y="0"/>
                </a:lnTo>
                <a:lnTo>
                  <a:pt x="0" y="6858000"/>
                </a:lnTo>
                <a:lnTo>
                  <a:pt x="0" y="0"/>
                </a:lnTo>
                <a:close/>
              </a:path>
            </a:pathLst>
          </a:custGeom>
          <a:solidFill>
            <a:schemeClr val="bg1">
              <a:lumMod val="95000"/>
            </a:schemeClr>
          </a:solidFill>
        </p:spPr>
        <p:txBody>
          <a:bodyPr/>
          <a:lstStyle/>
          <a:p>
            <a:r>
              <a:rPr lang="nl-NL"/>
              <a:t>Klik op het pictogram als u een afbeelding wilt toevoegen</a:t>
            </a:r>
            <a:endParaRPr lang="en-GB"/>
          </a:p>
        </p:txBody>
      </p:sp>
      <p:sp>
        <p:nvSpPr>
          <p:cNvPr id="2" name="Titel 1"/>
          <p:cNvSpPr>
            <a:spLocks noGrp="1"/>
          </p:cNvSpPr>
          <p:nvPr>
            <p:ph type="title" hasCustomPrompt="1"/>
          </p:nvPr>
        </p:nvSpPr>
        <p:spPr>
          <a:xfrm>
            <a:off x="4067944" y="3867894"/>
            <a:ext cx="4395145" cy="600358"/>
          </a:xfrm>
        </p:spPr>
        <p:txBody>
          <a:bodyPr rIns="0"/>
          <a:lstStyle>
            <a:lvl1pPr algn="r">
              <a:defRPr sz="4400">
                <a:solidFill>
                  <a:schemeClr val="bg1"/>
                </a:solidFill>
              </a:defRPr>
            </a:lvl1pPr>
          </a:lstStyle>
          <a:p>
            <a:r>
              <a:rPr lang="nl-NL" dirty="0"/>
              <a:t>Afsluiting</a:t>
            </a:r>
            <a:endParaRPr lang="en-GB" dirty="0"/>
          </a:p>
        </p:txBody>
      </p:sp>
    </p:spTree>
    <p:extLst>
      <p:ext uri="{BB962C8B-B14F-4D97-AF65-F5344CB8AC3E}">
        <p14:creationId xmlns:p14="http://schemas.microsoft.com/office/powerpoint/2010/main" val="133371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met sponsors">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06081"/>
            <a:ext cx="9144000" cy="737419"/>
          </a:xfrm>
          <a:prstGeom prst="rect">
            <a:avLst/>
          </a:prstGeom>
        </p:spPr>
      </p:pic>
    </p:spTree>
    <p:extLst>
      <p:ext uri="{BB962C8B-B14F-4D97-AF65-F5344CB8AC3E}">
        <p14:creationId xmlns:p14="http://schemas.microsoft.com/office/powerpoint/2010/main" val="392574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variant 2">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5" name="Tijdelijke aanduiding voor afbeelding 4"/>
          <p:cNvSpPr>
            <a:spLocks noGrp="1"/>
          </p:cNvSpPr>
          <p:nvPr>
            <p:ph type="pic" sz="quarter" idx="10" hasCustomPrompt="1"/>
          </p:nvPr>
        </p:nvSpPr>
        <p:spPr>
          <a:xfrm>
            <a:off x="-1" y="1"/>
            <a:ext cx="5832000" cy="5148000"/>
          </a:xfrm>
          <a:custGeom>
            <a:avLst/>
            <a:gdLst>
              <a:gd name="connsiteX0" fmla="*/ 0 w 7667625"/>
              <a:gd name="connsiteY0" fmla="*/ 0 h 7011988"/>
              <a:gd name="connsiteX1" fmla="*/ 7667625 w 7667625"/>
              <a:gd name="connsiteY1" fmla="*/ 0 h 7011988"/>
              <a:gd name="connsiteX2" fmla="*/ 7667625 w 7667625"/>
              <a:gd name="connsiteY2" fmla="*/ 7011988 h 7011988"/>
              <a:gd name="connsiteX3" fmla="*/ 0 w 7667625"/>
              <a:gd name="connsiteY3" fmla="*/ 7011988 h 7011988"/>
              <a:gd name="connsiteX4" fmla="*/ 0 w 7667625"/>
              <a:gd name="connsiteY4" fmla="*/ 0 h 7011988"/>
              <a:gd name="connsiteX0" fmla="*/ 0 w 7667625"/>
              <a:gd name="connsiteY0" fmla="*/ 0 h 7020377"/>
              <a:gd name="connsiteX1" fmla="*/ 7667625 w 7667625"/>
              <a:gd name="connsiteY1" fmla="*/ 0 h 7020377"/>
              <a:gd name="connsiteX2" fmla="*/ 3003346 w 7667625"/>
              <a:gd name="connsiteY2" fmla="*/ 7020377 h 7020377"/>
              <a:gd name="connsiteX3" fmla="*/ 0 w 7667625"/>
              <a:gd name="connsiteY3" fmla="*/ 7011988 h 7020377"/>
              <a:gd name="connsiteX4" fmla="*/ 0 w 7667625"/>
              <a:gd name="connsiteY4" fmla="*/ 0 h 7020377"/>
              <a:gd name="connsiteX0" fmla="*/ 0 w 7412909"/>
              <a:gd name="connsiteY0" fmla="*/ 7800 h 7028177"/>
              <a:gd name="connsiteX1" fmla="*/ 7412909 w 7412909"/>
              <a:gd name="connsiteY1" fmla="*/ 0 h 7028177"/>
              <a:gd name="connsiteX2" fmla="*/ 3003346 w 7412909"/>
              <a:gd name="connsiteY2" fmla="*/ 7028177 h 7028177"/>
              <a:gd name="connsiteX3" fmla="*/ 0 w 7412909"/>
              <a:gd name="connsiteY3" fmla="*/ 7019788 h 7028177"/>
              <a:gd name="connsiteX4" fmla="*/ 0 w 7412909"/>
              <a:gd name="connsiteY4" fmla="*/ 7800 h 70281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799" h="7020377">
                <a:moveTo>
                  <a:pt x="0" y="0"/>
                </a:moveTo>
                <a:lnTo>
                  <a:pt x="7383799" y="0"/>
                </a:lnTo>
                <a:lnTo>
                  <a:pt x="3003346" y="7020377"/>
                </a:lnTo>
                <a:lnTo>
                  <a:pt x="0" y="7011988"/>
                </a:lnTo>
                <a:lnTo>
                  <a:pt x="0" y="0"/>
                </a:lnTo>
                <a:close/>
              </a:path>
            </a:pathLst>
          </a:cu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2" name="Titel 1"/>
          <p:cNvSpPr>
            <a:spLocks noGrp="1"/>
          </p:cNvSpPr>
          <p:nvPr>
            <p:ph type="ctrTitle" hasCustomPrompt="1"/>
          </p:nvPr>
        </p:nvSpPr>
        <p:spPr>
          <a:xfrm>
            <a:off x="4644008" y="2159838"/>
            <a:ext cx="3888432" cy="843960"/>
          </a:xfrm>
        </p:spPr>
        <p:txBody>
          <a:bodyPr/>
          <a:lstStyle>
            <a:lvl1pPr>
              <a:defRPr sz="3200" cap="all" baseline="0">
                <a:solidFill>
                  <a:schemeClr val="bg1"/>
                </a:solidFill>
              </a:defRPr>
            </a:lvl1pPr>
          </a:lstStyle>
          <a:p>
            <a:r>
              <a:rPr lang="nl-NL" dirty="0"/>
              <a:t>TITEL</a:t>
            </a:r>
            <a:endParaRPr lang="en-GB" dirty="0"/>
          </a:p>
        </p:txBody>
      </p:sp>
      <p:sp>
        <p:nvSpPr>
          <p:cNvPr id="3" name="Ondertitel 2"/>
          <p:cNvSpPr>
            <a:spLocks noGrp="1"/>
          </p:cNvSpPr>
          <p:nvPr>
            <p:ph type="subTitle" idx="1" hasCustomPrompt="1"/>
          </p:nvPr>
        </p:nvSpPr>
        <p:spPr>
          <a:xfrm>
            <a:off x="4644008" y="3033278"/>
            <a:ext cx="3888432" cy="762376"/>
          </a:xfrm>
        </p:spPr>
        <p:txBody>
          <a:bodyPr>
            <a:noAutofit/>
          </a:bodyPr>
          <a:lstStyle>
            <a:lvl1pPr marL="0" indent="0" algn="l">
              <a:lnSpc>
                <a:spcPct val="100000"/>
              </a:lnSpc>
              <a:buNone/>
              <a:defRPr sz="2400" b="0" cap="all" spc="-1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Tree>
    <p:extLst>
      <p:ext uri="{BB962C8B-B14F-4D97-AF65-F5344CB8AC3E}">
        <p14:creationId xmlns:p14="http://schemas.microsoft.com/office/powerpoint/2010/main" val="71368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ariant 3">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33703"/>
          </a:xfrm>
          <a:prstGeom prst="rect">
            <a:avLst/>
          </a:prstGeom>
        </p:spPr>
      </p:pic>
      <p:sp>
        <p:nvSpPr>
          <p:cNvPr id="5" name="Tijdelijke aanduiding voor afbeelding 4"/>
          <p:cNvSpPr>
            <a:spLocks noGrp="1"/>
          </p:cNvSpPr>
          <p:nvPr>
            <p:ph type="pic" sz="quarter" idx="10" hasCustomPrompt="1"/>
          </p:nvPr>
        </p:nvSpPr>
        <p:spPr>
          <a:xfrm>
            <a:off x="-1" y="1"/>
            <a:ext cx="5832000" cy="5148000"/>
          </a:xfrm>
          <a:custGeom>
            <a:avLst/>
            <a:gdLst>
              <a:gd name="connsiteX0" fmla="*/ 0 w 7667625"/>
              <a:gd name="connsiteY0" fmla="*/ 0 h 7011988"/>
              <a:gd name="connsiteX1" fmla="*/ 7667625 w 7667625"/>
              <a:gd name="connsiteY1" fmla="*/ 0 h 7011988"/>
              <a:gd name="connsiteX2" fmla="*/ 7667625 w 7667625"/>
              <a:gd name="connsiteY2" fmla="*/ 7011988 h 7011988"/>
              <a:gd name="connsiteX3" fmla="*/ 0 w 7667625"/>
              <a:gd name="connsiteY3" fmla="*/ 7011988 h 7011988"/>
              <a:gd name="connsiteX4" fmla="*/ 0 w 7667625"/>
              <a:gd name="connsiteY4" fmla="*/ 0 h 7011988"/>
              <a:gd name="connsiteX0" fmla="*/ 0 w 7667625"/>
              <a:gd name="connsiteY0" fmla="*/ 0 h 7020377"/>
              <a:gd name="connsiteX1" fmla="*/ 7667625 w 7667625"/>
              <a:gd name="connsiteY1" fmla="*/ 0 h 7020377"/>
              <a:gd name="connsiteX2" fmla="*/ 3003346 w 7667625"/>
              <a:gd name="connsiteY2" fmla="*/ 7020377 h 7020377"/>
              <a:gd name="connsiteX3" fmla="*/ 0 w 7667625"/>
              <a:gd name="connsiteY3" fmla="*/ 7011988 h 7020377"/>
              <a:gd name="connsiteX4" fmla="*/ 0 w 7667625"/>
              <a:gd name="connsiteY4" fmla="*/ 0 h 7020377"/>
              <a:gd name="connsiteX0" fmla="*/ 0 w 7412909"/>
              <a:gd name="connsiteY0" fmla="*/ 7800 h 7028177"/>
              <a:gd name="connsiteX1" fmla="*/ 7412909 w 7412909"/>
              <a:gd name="connsiteY1" fmla="*/ 0 h 7028177"/>
              <a:gd name="connsiteX2" fmla="*/ 3003346 w 7412909"/>
              <a:gd name="connsiteY2" fmla="*/ 7028177 h 7028177"/>
              <a:gd name="connsiteX3" fmla="*/ 0 w 7412909"/>
              <a:gd name="connsiteY3" fmla="*/ 7019788 h 7028177"/>
              <a:gd name="connsiteX4" fmla="*/ 0 w 7412909"/>
              <a:gd name="connsiteY4" fmla="*/ 7800 h 70281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799" h="7020377">
                <a:moveTo>
                  <a:pt x="0" y="0"/>
                </a:moveTo>
                <a:lnTo>
                  <a:pt x="7383799" y="0"/>
                </a:lnTo>
                <a:lnTo>
                  <a:pt x="3003346" y="7020377"/>
                </a:lnTo>
                <a:lnTo>
                  <a:pt x="0" y="7011988"/>
                </a:lnTo>
                <a:lnTo>
                  <a:pt x="0" y="0"/>
                </a:lnTo>
                <a:close/>
              </a:path>
            </a:pathLst>
          </a:custGeom>
          <a:solidFill>
            <a:schemeClr val="bg1">
              <a:lumMod val="95000"/>
            </a:schemeClr>
          </a:solidFill>
        </p:spPr>
        <p:txBody>
          <a:bodyPr>
            <a:normAutofit/>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baseline="0"/>
            </a:lvl1pPr>
          </a:lstStyle>
          <a:p>
            <a:r>
              <a:rPr lang="nl-NL" dirty="0"/>
              <a:t>Klik op icoon om afbeelding in te voegen</a:t>
            </a:r>
            <a:endParaRPr lang="en-GB" dirty="0"/>
          </a:p>
          <a:p>
            <a:endParaRPr lang="en-GB" dirty="0"/>
          </a:p>
        </p:txBody>
      </p:sp>
      <p:sp>
        <p:nvSpPr>
          <p:cNvPr id="2" name="Titel 1"/>
          <p:cNvSpPr>
            <a:spLocks noGrp="1"/>
          </p:cNvSpPr>
          <p:nvPr>
            <p:ph type="ctrTitle" hasCustomPrompt="1"/>
          </p:nvPr>
        </p:nvSpPr>
        <p:spPr>
          <a:xfrm>
            <a:off x="556330" y="401547"/>
            <a:ext cx="6120680" cy="442012"/>
          </a:xfrm>
        </p:spPr>
        <p:txBody>
          <a:bodyPr/>
          <a:lstStyle>
            <a:lvl1pPr>
              <a:defRPr sz="4200" cap="all" baseline="0">
                <a:solidFill>
                  <a:schemeClr val="bg1"/>
                </a:solidFill>
              </a:defRPr>
            </a:lvl1pPr>
          </a:lstStyle>
          <a:p>
            <a:r>
              <a:rPr lang="nl-NL" dirty="0"/>
              <a:t>TITEL</a:t>
            </a:r>
            <a:endParaRPr lang="en-GB" dirty="0"/>
          </a:p>
        </p:txBody>
      </p:sp>
      <p:sp>
        <p:nvSpPr>
          <p:cNvPr id="3" name="Ondertitel 2"/>
          <p:cNvSpPr>
            <a:spLocks noGrp="1"/>
          </p:cNvSpPr>
          <p:nvPr>
            <p:ph type="subTitle" idx="1" hasCustomPrompt="1"/>
          </p:nvPr>
        </p:nvSpPr>
        <p:spPr>
          <a:xfrm>
            <a:off x="556330" y="814719"/>
            <a:ext cx="5239806" cy="762376"/>
          </a:xfrm>
        </p:spPr>
        <p:txBody>
          <a:bodyPr>
            <a:noAutofit/>
          </a:bodyPr>
          <a:lstStyle>
            <a:lvl1pPr marL="0" indent="0" algn="l">
              <a:lnSpc>
                <a:spcPct val="100000"/>
              </a:lnSpc>
              <a:buNone/>
              <a:defRPr sz="2800" b="0" cap="all" spc="-1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Tree>
    <p:extLst>
      <p:ext uri="{BB962C8B-B14F-4D97-AF65-F5344CB8AC3E}">
        <p14:creationId xmlns:p14="http://schemas.microsoft.com/office/powerpoint/2010/main" val="37990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variant4">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5" name="Tijdelijke aanduiding voor afbeelding 4"/>
          <p:cNvSpPr>
            <a:spLocks noGrp="1"/>
          </p:cNvSpPr>
          <p:nvPr>
            <p:ph type="pic" sz="quarter" idx="10" hasCustomPrompt="1"/>
          </p:nvPr>
        </p:nvSpPr>
        <p:spPr>
          <a:xfrm>
            <a:off x="-2" y="1"/>
            <a:ext cx="8064000" cy="5178264"/>
          </a:xfrm>
          <a:custGeom>
            <a:avLst/>
            <a:gdLst>
              <a:gd name="connsiteX0" fmla="*/ 0 w 7667625"/>
              <a:gd name="connsiteY0" fmla="*/ 0 h 7011988"/>
              <a:gd name="connsiteX1" fmla="*/ 7667625 w 7667625"/>
              <a:gd name="connsiteY1" fmla="*/ 0 h 7011988"/>
              <a:gd name="connsiteX2" fmla="*/ 7667625 w 7667625"/>
              <a:gd name="connsiteY2" fmla="*/ 7011988 h 7011988"/>
              <a:gd name="connsiteX3" fmla="*/ 0 w 7667625"/>
              <a:gd name="connsiteY3" fmla="*/ 7011988 h 7011988"/>
              <a:gd name="connsiteX4" fmla="*/ 0 w 7667625"/>
              <a:gd name="connsiteY4" fmla="*/ 0 h 7011988"/>
              <a:gd name="connsiteX0" fmla="*/ 0 w 7667625"/>
              <a:gd name="connsiteY0" fmla="*/ 0 h 7020377"/>
              <a:gd name="connsiteX1" fmla="*/ 7667625 w 7667625"/>
              <a:gd name="connsiteY1" fmla="*/ 0 h 7020377"/>
              <a:gd name="connsiteX2" fmla="*/ 3003346 w 7667625"/>
              <a:gd name="connsiteY2" fmla="*/ 7020377 h 7020377"/>
              <a:gd name="connsiteX3" fmla="*/ 0 w 7667625"/>
              <a:gd name="connsiteY3" fmla="*/ 7011988 h 7020377"/>
              <a:gd name="connsiteX4" fmla="*/ 0 w 7667625"/>
              <a:gd name="connsiteY4" fmla="*/ 0 h 7020377"/>
              <a:gd name="connsiteX0" fmla="*/ 0 w 7412909"/>
              <a:gd name="connsiteY0" fmla="*/ 7800 h 7028177"/>
              <a:gd name="connsiteX1" fmla="*/ 7412909 w 7412909"/>
              <a:gd name="connsiteY1" fmla="*/ 0 h 7028177"/>
              <a:gd name="connsiteX2" fmla="*/ 3003346 w 7412909"/>
              <a:gd name="connsiteY2" fmla="*/ 7028177 h 7028177"/>
              <a:gd name="connsiteX3" fmla="*/ 0 w 7412909"/>
              <a:gd name="connsiteY3" fmla="*/ 7019788 h 7028177"/>
              <a:gd name="connsiteX4" fmla="*/ 0 w 7412909"/>
              <a:gd name="connsiteY4" fmla="*/ 7800 h 70281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 name="connsiteX0" fmla="*/ 0 w 7383799"/>
              <a:gd name="connsiteY0" fmla="*/ 0 h 7030026"/>
              <a:gd name="connsiteX1" fmla="*/ 7383799 w 7383799"/>
              <a:gd name="connsiteY1" fmla="*/ 0 h 7030026"/>
              <a:gd name="connsiteX2" fmla="*/ 4243025 w 7383799"/>
              <a:gd name="connsiteY2" fmla="*/ 7030026 h 7030026"/>
              <a:gd name="connsiteX3" fmla="*/ 0 w 7383799"/>
              <a:gd name="connsiteY3" fmla="*/ 7011988 h 7030026"/>
              <a:gd name="connsiteX4" fmla="*/ 0 w 7383799"/>
              <a:gd name="connsiteY4" fmla="*/ 0 h 7030026"/>
              <a:gd name="connsiteX0" fmla="*/ 0 w 7383799"/>
              <a:gd name="connsiteY0" fmla="*/ 0 h 7049324"/>
              <a:gd name="connsiteX1" fmla="*/ 7383799 w 7383799"/>
              <a:gd name="connsiteY1" fmla="*/ 0 h 7049324"/>
              <a:gd name="connsiteX2" fmla="*/ 4230044 w 7383799"/>
              <a:gd name="connsiteY2" fmla="*/ 7049324 h 7049324"/>
              <a:gd name="connsiteX3" fmla="*/ 0 w 7383799"/>
              <a:gd name="connsiteY3" fmla="*/ 7011988 h 7049324"/>
              <a:gd name="connsiteX4" fmla="*/ 0 w 7383799"/>
              <a:gd name="connsiteY4" fmla="*/ 0 h 704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799" h="7049324">
                <a:moveTo>
                  <a:pt x="0" y="0"/>
                </a:moveTo>
                <a:lnTo>
                  <a:pt x="7383799" y="0"/>
                </a:lnTo>
                <a:lnTo>
                  <a:pt x="4230044" y="7049324"/>
                </a:lnTo>
                <a:lnTo>
                  <a:pt x="0" y="7011988"/>
                </a:lnTo>
                <a:lnTo>
                  <a:pt x="0" y="0"/>
                </a:lnTo>
                <a:close/>
              </a:path>
            </a:pathLst>
          </a:cu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2" name="Titel 1"/>
          <p:cNvSpPr>
            <a:spLocks noGrp="1"/>
          </p:cNvSpPr>
          <p:nvPr>
            <p:ph type="ctrTitle" hasCustomPrompt="1"/>
          </p:nvPr>
        </p:nvSpPr>
        <p:spPr>
          <a:xfrm>
            <a:off x="5704174" y="3676596"/>
            <a:ext cx="2831734" cy="623345"/>
          </a:xfrm>
        </p:spPr>
        <p:txBody>
          <a:bodyPr anchor="b" anchorCtr="0"/>
          <a:lstStyle>
            <a:lvl1pPr algn="r">
              <a:defRPr sz="1600" cap="all" baseline="0">
                <a:solidFill>
                  <a:schemeClr val="bg1"/>
                </a:solidFill>
              </a:defRPr>
            </a:lvl1pPr>
          </a:lstStyle>
          <a:p>
            <a:r>
              <a:rPr lang="nl-NL" dirty="0"/>
              <a:t>TITEL</a:t>
            </a:r>
            <a:endParaRPr lang="en-GB" dirty="0"/>
          </a:p>
        </p:txBody>
      </p:sp>
      <p:sp>
        <p:nvSpPr>
          <p:cNvPr id="3" name="Ondertitel 2"/>
          <p:cNvSpPr>
            <a:spLocks noGrp="1"/>
          </p:cNvSpPr>
          <p:nvPr>
            <p:ph type="subTitle" idx="1" hasCustomPrompt="1"/>
          </p:nvPr>
        </p:nvSpPr>
        <p:spPr>
          <a:xfrm>
            <a:off x="5436096" y="4312426"/>
            <a:ext cx="3099812" cy="676911"/>
          </a:xfrm>
        </p:spPr>
        <p:txBody>
          <a:bodyPr tIns="0">
            <a:noAutofit/>
          </a:bodyPr>
          <a:lstStyle>
            <a:lvl1pPr marL="0" indent="0" algn="r">
              <a:lnSpc>
                <a:spcPct val="100000"/>
              </a:lnSpc>
              <a:buNone/>
              <a:defRPr sz="1800" b="0" cap="all" spc="-1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Tree>
    <p:extLst>
      <p:ext uri="{BB962C8B-B14F-4D97-AF65-F5344CB8AC3E}">
        <p14:creationId xmlns:p14="http://schemas.microsoft.com/office/powerpoint/2010/main" val="157795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grote foto">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5" name="Tijdelijke aanduiding voor afbeelding 4"/>
          <p:cNvSpPr>
            <a:spLocks noGrp="1"/>
          </p:cNvSpPr>
          <p:nvPr>
            <p:ph type="pic" sz="quarter" idx="10" hasCustomPrompt="1"/>
          </p:nvPr>
        </p:nvSpPr>
        <p:spPr>
          <a:xfrm>
            <a:off x="-1" y="-3175"/>
            <a:ext cx="9151170" cy="5154013"/>
          </a:xfrm>
          <a:custGeom>
            <a:avLst/>
            <a:gdLst>
              <a:gd name="connsiteX0" fmla="*/ 0 w 7667625"/>
              <a:gd name="connsiteY0" fmla="*/ 0 h 7011988"/>
              <a:gd name="connsiteX1" fmla="*/ 7667625 w 7667625"/>
              <a:gd name="connsiteY1" fmla="*/ 0 h 7011988"/>
              <a:gd name="connsiteX2" fmla="*/ 7667625 w 7667625"/>
              <a:gd name="connsiteY2" fmla="*/ 7011988 h 7011988"/>
              <a:gd name="connsiteX3" fmla="*/ 0 w 7667625"/>
              <a:gd name="connsiteY3" fmla="*/ 7011988 h 7011988"/>
              <a:gd name="connsiteX4" fmla="*/ 0 w 7667625"/>
              <a:gd name="connsiteY4" fmla="*/ 0 h 7011988"/>
              <a:gd name="connsiteX0" fmla="*/ 0 w 7667625"/>
              <a:gd name="connsiteY0" fmla="*/ 0 h 7020377"/>
              <a:gd name="connsiteX1" fmla="*/ 7667625 w 7667625"/>
              <a:gd name="connsiteY1" fmla="*/ 0 h 7020377"/>
              <a:gd name="connsiteX2" fmla="*/ 3003346 w 7667625"/>
              <a:gd name="connsiteY2" fmla="*/ 7020377 h 7020377"/>
              <a:gd name="connsiteX3" fmla="*/ 0 w 7667625"/>
              <a:gd name="connsiteY3" fmla="*/ 7011988 h 7020377"/>
              <a:gd name="connsiteX4" fmla="*/ 0 w 7667625"/>
              <a:gd name="connsiteY4" fmla="*/ 0 h 7020377"/>
              <a:gd name="connsiteX0" fmla="*/ 0 w 7412909"/>
              <a:gd name="connsiteY0" fmla="*/ 7800 h 7028177"/>
              <a:gd name="connsiteX1" fmla="*/ 7412909 w 7412909"/>
              <a:gd name="connsiteY1" fmla="*/ 0 h 7028177"/>
              <a:gd name="connsiteX2" fmla="*/ 3003346 w 7412909"/>
              <a:gd name="connsiteY2" fmla="*/ 7028177 h 7028177"/>
              <a:gd name="connsiteX3" fmla="*/ 0 w 7412909"/>
              <a:gd name="connsiteY3" fmla="*/ 7019788 h 7028177"/>
              <a:gd name="connsiteX4" fmla="*/ 0 w 7412909"/>
              <a:gd name="connsiteY4" fmla="*/ 7800 h 70281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 name="connsiteX0" fmla="*/ 0 w 7383799"/>
              <a:gd name="connsiteY0" fmla="*/ 0 h 7020377"/>
              <a:gd name="connsiteX1" fmla="*/ 7383799 w 7383799"/>
              <a:gd name="connsiteY1" fmla="*/ 0 h 7020377"/>
              <a:gd name="connsiteX2" fmla="*/ 6778176 w 7383799"/>
              <a:gd name="connsiteY2" fmla="*/ 950729 h 7020377"/>
              <a:gd name="connsiteX3" fmla="*/ 3003346 w 7383799"/>
              <a:gd name="connsiteY3" fmla="*/ 7020377 h 7020377"/>
              <a:gd name="connsiteX4" fmla="*/ 0 w 7383799"/>
              <a:gd name="connsiteY4" fmla="*/ 7011988 h 7020377"/>
              <a:gd name="connsiteX5" fmla="*/ 0 w 7383799"/>
              <a:gd name="connsiteY5" fmla="*/ 0 h 70203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 name="connsiteX0" fmla="*/ 0 w 7383799"/>
              <a:gd name="connsiteY0" fmla="*/ 0 h 7020377"/>
              <a:gd name="connsiteX1" fmla="*/ 7383799 w 7383799"/>
              <a:gd name="connsiteY1" fmla="*/ 0 h 7020377"/>
              <a:gd name="connsiteX2" fmla="*/ 6762152 w 7383799"/>
              <a:gd name="connsiteY2" fmla="*/ 959294 h 7020377"/>
              <a:gd name="connsiteX3" fmla="*/ 3003346 w 7383799"/>
              <a:gd name="connsiteY3" fmla="*/ 7020377 h 7020377"/>
              <a:gd name="connsiteX4" fmla="*/ 0 w 7383799"/>
              <a:gd name="connsiteY4" fmla="*/ 7011988 h 7020377"/>
              <a:gd name="connsiteX5" fmla="*/ 0 w 7383799"/>
              <a:gd name="connsiteY5" fmla="*/ 0 h 7020377"/>
              <a:gd name="connsiteX0" fmla="*/ 0 w 8739957"/>
              <a:gd name="connsiteY0" fmla="*/ 0 h 7011988"/>
              <a:gd name="connsiteX1" fmla="*/ 7383799 w 8739957"/>
              <a:gd name="connsiteY1" fmla="*/ 0 h 7011988"/>
              <a:gd name="connsiteX2" fmla="*/ 6762152 w 8739957"/>
              <a:gd name="connsiteY2" fmla="*/ 959294 h 7011988"/>
              <a:gd name="connsiteX3" fmla="*/ 8739957 w 8739957"/>
              <a:gd name="connsiteY3" fmla="*/ 7011812 h 7011988"/>
              <a:gd name="connsiteX4" fmla="*/ 0 w 8739957"/>
              <a:gd name="connsiteY4" fmla="*/ 7011988 h 7011988"/>
              <a:gd name="connsiteX5" fmla="*/ 0 w 8739957"/>
              <a:gd name="connsiteY5" fmla="*/ 0 h 7011988"/>
              <a:gd name="connsiteX0" fmla="*/ 0 w 8739957"/>
              <a:gd name="connsiteY0" fmla="*/ 0 h 7011988"/>
              <a:gd name="connsiteX1" fmla="*/ 7383799 w 8739957"/>
              <a:gd name="connsiteY1" fmla="*/ 0 h 7011988"/>
              <a:gd name="connsiteX2" fmla="*/ 6762152 w 8739957"/>
              <a:gd name="connsiteY2" fmla="*/ 959294 h 7011988"/>
              <a:gd name="connsiteX3" fmla="*/ 7651486 w 8739957"/>
              <a:gd name="connsiteY3" fmla="*/ 3674442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383799 w 8739957"/>
              <a:gd name="connsiteY1" fmla="*/ 0 h 7011988"/>
              <a:gd name="connsiteX2" fmla="*/ 6762152 w 8739957"/>
              <a:gd name="connsiteY2" fmla="*/ 959294 h 7011988"/>
              <a:gd name="connsiteX3" fmla="*/ 8733110 w 8739957"/>
              <a:gd name="connsiteY3" fmla="*/ 3040622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383799 w 8739957"/>
              <a:gd name="connsiteY1" fmla="*/ 0 h 7011988"/>
              <a:gd name="connsiteX2" fmla="*/ 6786188 w 8739957"/>
              <a:gd name="connsiteY2" fmla="*/ 933599 h 7011988"/>
              <a:gd name="connsiteX3" fmla="*/ 8733110 w 8739957"/>
              <a:gd name="connsiteY3" fmla="*/ 3040622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383799 w 8739957"/>
              <a:gd name="connsiteY1" fmla="*/ 0 h 7011988"/>
              <a:gd name="connsiteX2" fmla="*/ 6786188 w 8739957"/>
              <a:gd name="connsiteY2" fmla="*/ 933599 h 7011988"/>
              <a:gd name="connsiteX3" fmla="*/ 8733110 w 8739957"/>
              <a:gd name="connsiteY3" fmla="*/ 3032057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695212 w 8739957"/>
              <a:gd name="connsiteY1" fmla="*/ 0 h 7011988"/>
              <a:gd name="connsiteX2" fmla="*/ 6786188 w 8739957"/>
              <a:gd name="connsiteY2" fmla="*/ 933599 h 7011988"/>
              <a:gd name="connsiteX3" fmla="*/ 8733110 w 8739957"/>
              <a:gd name="connsiteY3" fmla="*/ 3032057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695212 w 8739957"/>
              <a:gd name="connsiteY1" fmla="*/ 0 h 7011988"/>
              <a:gd name="connsiteX2" fmla="*/ 7268329 w 8739957"/>
              <a:gd name="connsiteY2" fmla="*/ 955210 h 7011988"/>
              <a:gd name="connsiteX3" fmla="*/ 8733110 w 8739957"/>
              <a:gd name="connsiteY3" fmla="*/ 3032057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4322 h 7016310"/>
              <a:gd name="connsiteX1" fmla="*/ 7710374 w 8739957"/>
              <a:gd name="connsiteY1" fmla="*/ 0 h 7016310"/>
              <a:gd name="connsiteX2" fmla="*/ 7268329 w 8739957"/>
              <a:gd name="connsiteY2" fmla="*/ 959532 h 7016310"/>
              <a:gd name="connsiteX3" fmla="*/ 8733110 w 8739957"/>
              <a:gd name="connsiteY3" fmla="*/ 3036379 h 7016310"/>
              <a:gd name="connsiteX4" fmla="*/ 8739957 w 8739957"/>
              <a:gd name="connsiteY4" fmla="*/ 7016134 h 7016310"/>
              <a:gd name="connsiteX5" fmla="*/ 0 w 8739957"/>
              <a:gd name="connsiteY5" fmla="*/ 7016310 h 7016310"/>
              <a:gd name="connsiteX6" fmla="*/ 0 w 8739957"/>
              <a:gd name="connsiteY6" fmla="*/ 4322 h 701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957" h="7016310">
                <a:moveTo>
                  <a:pt x="0" y="4322"/>
                </a:moveTo>
                <a:lnTo>
                  <a:pt x="7710374" y="0"/>
                </a:lnTo>
                <a:lnTo>
                  <a:pt x="7268329" y="959532"/>
                </a:lnTo>
                <a:lnTo>
                  <a:pt x="8733110" y="3036379"/>
                </a:lnTo>
                <a:cubicBezTo>
                  <a:pt x="8735392" y="4360109"/>
                  <a:pt x="8737675" y="5692404"/>
                  <a:pt x="8739957" y="7016134"/>
                </a:cubicBezTo>
                <a:lnTo>
                  <a:pt x="0" y="7016310"/>
                </a:lnTo>
                <a:lnTo>
                  <a:pt x="0" y="4322"/>
                </a:lnTo>
                <a:close/>
              </a:path>
            </a:pathLst>
          </a:cu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2" name="Titel 1"/>
          <p:cNvSpPr>
            <a:spLocks noGrp="1"/>
          </p:cNvSpPr>
          <p:nvPr>
            <p:ph type="ctrTitle" hasCustomPrompt="1"/>
          </p:nvPr>
        </p:nvSpPr>
        <p:spPr>
          <a:xfrm>
            <a:off x="391344" y="402300"/>
            <a:ext cx="6300000" cy="442012"/>
          </a:xfrm>
        </p:spPr>
        <p:txBody>
          <a:bodyPr/>
          <a:lstStyle>
            <a:lvl1pPr algn="l">
              <a:defRPr sz="3200" cap="all" baseline="0">
                <a:solidFill>
                  <a:schemeClr val="bg1"/>
                </a:solidFill>
              </a:defRPr>
            </a:lvl1pPr>
          </a:lstStyle>
          <a:p>
            <a:r>
              <a:rPr lang="nl-NL" dirty="0"/>
              <a:t>TITEL</a:t>
            </a:r>
            <a:endParaRPr lang="en-GB" dirty="0"/>
          </a:p>
        </p:txBody>
      </p:sp>
      <p:sp>
        <p:nvSpPr>
          <p:cNvPr id="3" name="Ondertitel 2"/>
          <p:cNvSpPr>
            <a:spLocks noGrp="1"/>
          </p:cNvSpPr>
          <p:nvPr>
            <p:ph type="subTitle" idx="1" hasCustomPrompt="1"/>
          </p:nvPr>
        </p:nvSpPr>
        <p:spPr>
          <a:xfrm>
            <a:off x="391344" y="815400"/>
            <a:ext cx="6300000" cy="762376"/>
          </a:xfrm>
        </p:spPr>
        <p:txBody>
          <a:bodyPr>
            <a:noAutofit/>
          </a:bodyPr>
          <a:lstStyle>
            <a:lvl1pPr marL="0" indent="0" algn="l">
              <a:lnSpc>
                <a:spcPct val="100000"/>
              </a:lnSpc>
              <a:buNone/>
              <a:defRPr sz="2400" b="0" cap="all" spc="-1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Tree>
    <p:extLst>
      <p:ext uri="{BB962C8B-B14F-4D97-AF65-F5344CB8AC3E}">
        <p14:creationId xmlns:p14="http://schemas.microsoft.com/office/powerpoint/2010/main" val="62806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grote foto - tekst laa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5" name="Tijdelijke aanduiding voor afbeelding 4"/>
          <p:cNvSpPr>
            <a:spLocks noGrp="1"/>
          </p:cNvSpPr>
          <p:nvPr>
            <p:ph type="pic" sz="quarter" idx="10" hasCustomPrompt="1"/>
          </p:nvPr>
        </p:nvSpPr>
        <p:spPr>
          <a:xfrm>
            <a:off x="-1" y="-3175"/>
            <a:ext cx="9151170" cy="5154013"/>
          </a:xfrm>
          <a:custGeom>
            <a:avLst/>
            <a:gdLst>
              <a:gd name="connsiteX0" fmla="*/ 0 w 7667625"/>
              <a:gd name="connsiteY0" fmla="*/ 0 h 7011988"/>
              <a:gd name="connsiteX1" fmla="*/ 7667625 w 7667625"/>
              <a:gd name="connsiteY1" fmla="*/ 0 h 7011988"/>
              <a:gd name="connsiteX2" fmla="*/ 7667625 w 7667625"/>
              <a:gd name="connsiteY2" fmla="*/ 7011988 h 7011988"/>
              <a:gd name="connsiteX3" fmla="*/ 0 w 7667625"/>
              <a:gd name="connsiteY3" fmla="*/ 7011988 h 7011988"/>
              <a:gd name="connsiteX4" fmla="*/ 0 w 7667625"/>
              <a:gd name="connsiteY4" fmla="*/ 0 h 7011988"/>
              <a:gd name="connsiteX0" fmla="*/ 0 w 7667625"/>
              <a:gd name="connsiteY0" fmla="*/ 0 h 7020377"/>
              <a:gd name="connsiteX1" fmla="*/ 7667625 w 7667625"/>
              <a:gd name="connsiteY1" fmla="*/ 0 h 7020377"/>
              <a:gd name="connsiteX2" fmla="*/ 3003346 w 7667625"/>
              <a:gd name="connsiteY2" fmla="*/ 7020377 h 7020377"/>
              <a:gd name="connsiteX3" fmla="*/ 0 w 7667625"/>
              <a:gd name="connsiteY3" fmla="*/ 7011988 h 7020377"/>
              <a:gd name="connsiteX4" fmla="*/ 0 w 7667625"/>
              <a:gd name="connsiteY4" fmla="*/ 0 h 7020377"/>
              <a:gd name="connsiteX0" fmla="*/ 0 w 7412909"/>
              <a:gd name="connsiteY0" fmla="*/ 7800 h 7028177"/>
              <a:gd name="connsiteX1" fmla="*/ 7412909 w 7412909"/>
              <a:gd name="connsiteY1" fmla="*/ 0 h 7028177"/>
              <a:gd name="connsiteX2" fmla="*/ 3003346 w 7412909"/>
              <a:gd name="connsiteY2" fmla="*/ 7028177 h 7028177"/>
              <a:gd name="connsiteX3" fmla="*/ 0 w 7412909"/>
              <a:gd name="connsiteY3" fmla="*/ 7019788 h 7028177"/>
              <a:gd name="connsiteX4" fmla="*/ 0 w 7412909"/>
              <a:gd name="connsiteY4" fmla="*/ 7800 h 70281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 name="connsiteX0" fmla="*/ 0 w 7383799"/>
              <a:gd name="connsiteY0" fmla="*/ 0 h 7020377"/>
              <a:gd name="connsiteX1" fmla="*/ 7383799 w 7383799"/>
              <a:gd name="connsiteY1" fmla="*/ 0 h 7020377"/>
              <a:gd name="connsiteX2" fmla="*/ 6778176 w 7383799"/>
              <a:gd name="connsiteY2" fmla="*/ 950729 h 7020377"/>
              <a:gd name="connsiteX3" fmla="*/ 3003346 w 7383799"/>
              <a:gd name="connsiteY3" fmla="*/ 7020377 h 7020377"/>
              <a:gd name="connsiteX4" fmla="*/ 0 w 7383799"/>
              <a:gd name="connsiteY4" fmla="*/ 7011988 h 7020377"/>
              <a:gd name="connsiteX5" fmla="*/ 0 w 7383799"/>
              <a:gd name="connsiteY5" fmla="*/ 0 h 7020377"/>
              <a:gd name="connsiteX0" fmla="*/ 0 w 7383799"/>
              <a:gd name="connsiteY0" fmla="*/ 0 h 7020377"/>
              <a:gd name="connsiteX1" fmla="*/ 7383799 w 7383799"/>
              <a:gd name="connsiteY1" fmla="*/ 0 h 7020377"/>
              <a:gd name="connsiteX2" fmla="*/ 3003346 w 7383799"/>
              <a:gd name="connsiteY2" fmla="*/ 7020377 h 7020377"/>
              <a:gd name="connsiteX3" fmla="*/ 0 w 7383799"/>
              <a:gd name="connsiteY3" fmla="*/ 7011988 h 7020377"/>
              <a:gd name="connsiteX4" fmla="*/ 0 w 7383799"/>
              <a:gd name="connsiteY4" fmla="*/ 0 h 7020377"/>
              <a:gd name="connsiteX0" fmla="*/ 0 w 7383799"/>
              <a:gd name="connsiteY0" fmla="*/ 0 h 7020377"/>
              <a:gd name="connsiteX1" fmla="*/ 7383799 w 7383799"/>
              <a:gd name="connsiteY1" fmla="*/ 0 h 7020377"/>
              <a:gd name="connsiteX2" fmla="*/ 6762152 w 7383799"/>
              <a:gd name="connsiteY2" fmla="*/ 959294 h 7020377"/>
              <a:gd name="connsiteX3" fmla="*/ 3003346 w 7383799"/>
              <a:gd name="connsiteY3" fmla="*/ 7020377 h 7020377"/>
              <a:gd name="connsiteX4" fmla="*/ 0 w 7383799"/>
              <a:gd name="connsiteY4" fmla="*/ 7011988 h 7020377"/>
              <a:gd name="connsiteX5" fmla="*/ 0 w 7383799"/>
              <a:gd name="connsiteY5" fmla="*/ 0 h 7020377"/>
              <a:gd name="connsiteX0" fmla="*/ 0 w 8739957"/>
              <a:gd name="connsiteY0" fmla="*/ 0 h 7011988"/>
              <a:gd name="connsiteX1" fmla="*/ 7383799 w 8739957"/>
              <a:gd name="connsiteY1" fmla="*/ 0 h 7011988"/>
              <a:gd name="connsiteX2" fmla="*/ 6762152 w 8739957"/>
              <a:gd name="connsiteY2" fmla="*/ 959294 h 7011988"/>
              <a:gd name="connsiteX3" fmla="*/ 8739957 w 8739957"/>
              <a:gd name="connsiteY3" fmla="*/ 7011812 h 7011988"/>
              <a:gd name="connsiteX4" fmla="*/ 0 w 8739957"/>
              <a:gd name="connsiteY4" fmla="*/ 7011988 h 7011988"/>
              <a:gd name="connsiteX5" fmla="*/ 0 w 8739957"/>
              <a:gd name="connsiteY5" fmla="*/ 0 h 7011988"/>
              <a:gd name="connsiteX0" fmla="*/ 0 w 8739957"/>
              <a:gd name="connsiteY0" fmla="*/ 0 h 7011988"/>
              <a:gd name="connsiteX1" fmla="*/ 7383799 w 8739957"/>
              <a:gd name="connsiteY1" fmla="*/ 0 h 7011988"/>
              <a:gd name="connsiteX2" fmla="*/ 6762152 w 8739957"/>
              <a:gd name="connsiteY2" fmla="*/ 959294 h 7011988"/>
              <a:gd name="connsiteX3" fmla="*/ 7651486 w 8739957"/>
              <a:gd name="connsiteY3" fmla="*/ 3674442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383799 w 8739957"/>
              <a:gd name="connsiteY1" fmla="*/ 0 h 7011988"/>
              <a:gd name="connsiteX2" fmla="*/ 6762152 w 8739957"/>
              <a:gd name="connsiteY2" fmla="*/ 959294 h 7011988"/>
              <a:gd name="connsiteX3" fmla="*/ 8733110 w 8739957"/>
              <a:gd name="connsiteY3" fmla="*/ 3040622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383799 w 8739957"/>
              <a:gd name="connsiteY1" fmla="*/ 0 h 7011988"/>
              <a:gd name="connsiteX2" fmla="*/ 6786188 w 8739957"/>
              <a:gd name="connsiteY2" fmla="*/ 933599 h 7011988"/>
              <a:gd name="connsiteX3" fmla="*/ 8733110 w 8739957"/>
              <a:gd name="connsiteY3" fmla="*/ 3040622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383799 w 8739957"/>
              <a:gd name="connsiteY1" fmla="*/ 0 h 7011988"/>
              <a:gd name="connsiteX2" fmla="*/ 6786188 w 8739957"/>
              <a:gd name="connsiteY2" fmla="*/ 933599 h 7011988"/>
              <a:gd name="connsiteX3" fmla="*/ 8733110 w 8739957"/>
              <a:gd name="connsiteY3" fmla="*/ 3032057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695212 w 8739957"/>
              <a:gd name="connsiteY1" fmla="*/ 0 h 7011988"/>
              <a:gd name="connsiteX2" fmla="*/ 6786188 w 8739957"/>
              <a:gd name="connsiteY2" fmla="*/ 933599 h 7011988"/>
              <a:gd name="connsiteX3" fmla="*/ 8733110 w 8739957"/>
              <a:gd name="connsiteY3" fmla="*/ 3032057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0 h 7011988"/>
              <a:gd name="connsiteX1" fmla="*/ 7695212 w 8739957"/>
              <a:gd name="connsiteY1" fmla="*/ 0 h 7011988"/>
              <a:gd name="connsiteX2" fmla="*/ 7268329 w 8739957"/>
              <a:gd name="connsiteY2" fmla="*/ 955210 h 7011988"/>
              <a:gd name="connsiteX3" fmla="*/ 8733110 w 8739957"/>
              <a:gd name="connsiteY3" fmla="*/ 3032057 h 7011988"/>
              <a:gd name="connsiteX4" fmla="*/ 8739957 w 8739957"/>
              <a:gd name="connsiteY4" fmla="*/ 7011812 h 7011988"/>
              <a:gd name="connsiteX5" fmla="*/ 0 w 8739957"/>
              <a:gd name="connsiteY5" fmla="*/ 7011988 h 7011988"/>
              <a:gd name="connsiteX6" fmla="*/ 0 w 8739957"/>
              <a:gd name="connsiteY6" fmla="*/ 0 h 7011988"/>
              <a:gd name="connsiteX0" fmla="*/ 0 w 8739957"/>
              <a:gd name="connsiteY0" fmla="*/ 4322 h 7016310"/>
              <a:gd name="connsiteX1" fmla="*/ 7710374 w 8739957"/>
              <a:gd name="connsiteY1" fmla="*/ 0 h 7016310"/>
              <a:gd name="connsiteX2" fmla="*/ 7268329 w 8739957"/>
              <a:gd name="connsiteY2" fmla="*/ 959532 h 7016310"/>
              <a:gd name="connsiteX3" fmla="*/ 8733110 w 8739957"/>
              <a:gd name="connsiteY3" fmla="*/ 3036379 h 7016310"/>
              <a:gd name="connsiteX4" fmla="*/ 8739957 w 8739957"/>
              <a:gd name="connsiteY4" fmla="*/ 7016134 h 7016310"/>
              <a:gd name="connsiteX5" fmla="*/ 0 w 8739957"/>
              <a:gd name="connsiteY5" fmla="*/ 7016310 h 7016310"/>
              <a:gd name="connsiteX6" fmla="*/ 0 w 8739957"/>
              <a:gd name="connsiteY6" fmla="*/ 4322 h 701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957" h="7016310">
                <a:moveTo>
                  <a:pt x="0" y="4322"/>
                </a:moveTo>
                <a:lnTo>
                  <a:pt x="7710374" y="0"/>
                </a:lnTo>
                <a:lnTo>
                  <a:pt x="7268329" y="959532"/>
                </a:lnTo>
                <a:lnTo>
                  <a:pt x="8733110" y="3036379"/>
                </a:lnTo>
                <a:cubicBezTo>
                  <a:pt x="8735392" y="4360109"/>
                  <a:pt x="8737675" y="5692404"/>
                  <a:pt x="8739957" y="7016134"/>
                </a:cubicBezTo>
                <a:lnTo>
                  <a:pt x="0" y="7016310"/>
                </a:lnTo>
                <a:lnTo>
                  <a:pt x="0" y="4322"/>
                </a:lnTo>
                <a:close/>
              </a:path>
            </a:pathLst>
          </a:custGeom>
          <a:solidFill>
            <a:schemeClr val="bg1">
              <a:lumMod val="95000"/>
            </a:schemeClr>
          </a:solidFill>
        </p:spPr>
        <p:txBody>
          <a:bodyPr/>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sz="1200"/>
            </a:lvl1pPr>
          </a:lstStyle>
          <a:p>
            <a:r>
              <a:rPr lang="nl-NL" dirty="0"/>
              <a:t>Klik op icoon om afbeelding in te voegen</a:t>
            </a:r>
            <a:endParaRPr lang="en-GB" dirty="0"/>
          </a:p>
          <a:p>
            <a:endParaRPr lang="en-GB" dirty="0"/>
          </a:p>
        </p:txBody>
      </p:sp>
      <p:sp>
        <p:nvSpPr>
          <p:cNvPr id="11" name="Titel 1"/>
          <p:cNvSpPr>
            <a:spLocks noGrp="1"/>
          </p:cNvSpPr>
          <p:nvPr>
            <p:ph type="ctrTitle" hasCustomPrompt="1"/>
          </p:nvPr>
        </p:nvSpPr>
        <p:spPr>
          <a:xfrm>
            <a:off x="899592" y="2810634"/>
            <a:ext cx="7200000" cy="442012"/>
          </a:xfrm>
        </p:spPr>
        <p:txBody>
          <a:bodyPr/>
          <a:lstStyle>
            <a:lvl1pPr algn="ctr">
              <a:defRPr sz="3200" cap="all" baseline="0">
                <a:solidFill>
                  <a:schemeClr val="bg1"/>
                </a:solidFill>
              </a:defRPr>
            </a:lvl1pPr>
          </a:lstStyle>
          <a:p>
            <a:r>
              <a:rPr lang="nl-NL" dirty="0"/>
              <a:t>TITEL</a:t>
            </a:r>
            <a:endParaRPr lang="en-GB" dirty="0"/>
          </a:p>
        </p:txBody>
      </p:sp>
      <p:sp>
        <p:nvSpPr>
          <p:cNvPr id="12" name="Ondertitel 2"/>
          <p:cNvSpPr>
            <a:spLocks noGrp="1"/>
          </p:cNvSpPr>
          <p:nvPr>
            <p:ph type="subTitle" idx="1" hasCustomPrompt="1"/>
          </p:nvPr>
        </p:nvSpPr>
        <p:spPr>
          <a:xfrm>
            <a:off x="899592" y="3249534"/>
            <a:ext cx="7200000" cy="762376"/>
          </a:xfrm>
        </p:spPr>
        <p:txBody>
          <a:bodyPr>
            <a:noAutofit/>
          </a:bodyPr>
          <a:lstStyle>
            <a:lvl1pPr marL="0" indent="0" algn="ctr">
              <a:lnSpc>
                <a:spcPct val="100000"/>
              </a:lnSpc>
              <a:buNone/>
              <a:defRPr sz="2400" b="0" cap="all" spc="-1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Tree>
    <p:extLst>
      <p:ext uri="{BB962C8B-B14F-4D97-AF65-F5344CB8AC3E}">
        <p14:creationId xmlns:p14="http://schemas.microsoft.com/office/powerpoint/2010/main" val="271614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ommen naast elkaar">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3" name="Ondertitel 2"/>
          <p:cNvSpPr>
            <a:spLocks noGrp="1"/>
          </p:cNvSpPr>
          <p:nvPr>
            <p:ph type="subTitle" idx="1" hasCustomPrompt="1"/>
          </p:nvPr>
        </p:nvSpPr>
        <p:spPr>
          <a:xfrm>
            <a:off x="391344" y="824683"/>
            <a:ext cx="6300000" cy="558935"/>
          </a:xfrm>
        </p:spPr>
        <p:txBody>
          <a:bodyPr>
            <a:noAutofit/>
          </a:bodyPr>
          <a:lstStyle>
            <a:lvl1pPr marL="0" indent="0" algn="l">
              <a:lnSpc>
                <a:spcPct val="100000"/>
              </a:lnSpc>
              <a:buNone/>
              <a:defRPr sz="2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2" name="Titel 1"/>
          <p:cNvSpPr>
            <a:spLocks noGrp="1"/>
          </p:cNvSpPr>
          <p:nvPr>
            <p:ph type="ctrTitle" hasCustomPrompt="1"/>
          </p:nvPr>
        </p:nvSpPr>
        <p:spPr>
          <a:xfrm>
            <a:off x="391344" y="381030"/>
            <a:ext cx="6300000" cy="442012"/>
          </a:xfrm>
        </p:spPr>
        <p:txBody>
          <a:bodyPr/>
          <a:lstStyle>
            <a:lvl1pPr algn="l">
              <a:lnSpc>
                <a:spcPct val="100000"/>
              </a:lnSpc>
              <a:defRPr sz="3200" cap="all" baseline="0">
                <a:solidFill>
                  <a:schemeClr val="accent1"/>
                </a:solidFill>
              </a:defRPr>
            </a:lvl1pPr>
          </a:lstStyle>
          <a:p>
            <a:r>
              <a:rPr lang="nl-NL" dirty="0"/>
              <a:t>TITEL</a:t>
            </a:r>
            <a:endParaRPr lang="en-GB" dirty="0"/>
          </a:p>
        </p:txBody>
      </p:sp>
      <p:sp>
        <p:nvSpPr>
          <p:cNvPr id="8" name="Tijdelijke aanduiding voor tekst 7"/>
          <p:cNvSpPr>
            <a:spLocks noGrp="1"/>
          </p:cNvSpPr>
          <p:nvPr>
            <p:ph type="body" sz="quarter" idx="10" hasCustomPrompt="1"/>
          </p:nvPr>
        </p:nvSpPr>
        <p:spPr>
          <a:xfrm>
            <a:off x="2051552" y="46405"/>
            <a:ext cx="4788000"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
        <p:nvSpPr>
          <p:cNvPr id="10" name="Tijdelijke aanduiding voor tekst 9"/>
          <p:cNvSpPr>
            <a:spLocks noGrp="1"/>
          </p:cNvSpPr>
          <p:nvPr>
            <p:ph type="body" sz="quarter" idx="11" hasCustomPrompt="1"/>
          </p:nvPr>
        </p:nvSpPr>
        <p:spPr>
          <a:xfrm>
            <a:off x="391344" y="1419622"/>
            <a:ext cx="4036640" cy="3348038"/>
          </a:xfrm>
        </p:spPr>
        <p:txBody>
          <a:bodyPr/>
          <a:lstStyle>
            <a:lvl1pPr>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1" name="Tijdelijke aanduiding voor tekst 9"/>
          <p:cNvSpPr>
            <a:spLocks noGrp="1"/>
          </p:cNvSpPr>
          <p:nvPr>
            <p:ph type="body" sz="quarter" idx="12" hasCustomPrompt="1"/>
          </p:nvPr>
        </p:nvSpPr>
        <p:spPr>
          <a:xfrm>
            <a:off x="4469512" y="1419622"/>
            <a:ext cx="3816350" cy="3348038"/>
          </a:xfrm>
        </p:spPr>
        <p:txBody>
          <a:bodyPr>
            <a:normAutofit/>
          </a:bodyPr>
          <a:lstStyle>
            <a:lvl1pPr>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13"/>
          </p:nvPr>
        </p:nvSpPr>
        <p:spPr>
          <a:xfrm>
            <a:off x="391344" y="4767263"/>
            <a:ext cx="2133600" cy="274637"/>
          </a:xfrm>
        </p:spPr>
        <p:txBody>
          <a:bodyPr/>
          <a:lstStyle/>
          <a:p>
            <a:fld id="{812553DF-17AA-45BC-91C0-CE318B123BCC}" type="datetime1">
              <a:rPr lang="en-US" smtClean="0"/>
              <a:pPr/>
              <a:t>8/16/2022</a:t>
            </a:fld>
            <a:endParaRPr lang="en-GB" dirty="0"/>
          </a:p>
        </p:txBody>
      </p:sp>
      <p:sp>
        <p:nvSpPr>
          <p:cNvPr id="5" name="Tijdelijke aanduiding voor voettekst 4"/>
          <p:cNvSpPr>
            <a:spLocks noGrp="1"/>
          </p:cNvSpPr>
          <p:nvPr>
            <p:ph type="ftr" sz="quarter" idx="14"/>
          </p:nvPr>
        </p:nvSpPr>
        <p:spPr/>
        <p:txBody>
          <a:bodyPr/>
          <a:lstStyle/>
          <a:p>
            <a:endParaRPr lang="en-GB"/>
          </a:p>
        </p:txBody>
      </p:sp>
      <p:sp>
        <p:nvSpPr>
          <p:cNvPr id="6" name="Tijdelijke aanduiding voor dianummer 5"/>
          <p:cNvSpPr>
            <a:spLocks noGrp="1"/>
          </p:cNvSpPr>
          <p:nvPr>
            <p:ph type="sldNum" sz="quarter" idx="15"/>
          </p:nvPr>
        </p:nvSpPr>
        <p:spPr/>
        <p:txBody>
          <a:bodyPr/>
          <a:lstStyle/>
          <a:p>
            <a:fld id="{B4B6E70F-3EC1-48BE-B479-36C2C2208A8A}" type="slidenum">
              <a:rPr lang="en-GB" smtClean="0"/>
              <a:pPr/>
              <a:t>‹nr.›</a:t>
            </a:fld>
            <a:endParaRPr lang="en-GB"/>
          </a:p>
        </p:txBody>
      </p:sp>
    </p:spTree>
    <p:extLst>
      <p:ext uri="{BB962C8B-B14F-4D97-AF65-F5344CB8AC3E}">
        <p14:creationId xmlns:p14="http://schemas.microsoft.com/office/powerpoint/2010/main" val="315210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3" name="Ondertitel 2"/>
          <p:cNvSpPr>
            <a:spLocks noGrp="1"/>
          </p:cNvSpPr>
          <p:nvPr>
            <p:ph type="subTitle" idx="1" hasCustomPrompt="1"/>
          </p:nvPr>
        </p:nvSpPr>
        <p:spPr>
          <a:xfrm>
            <a:off x="391344" y="824683"/>
            <a:ext cx="6300000" cy="558935"/>
          </a:xfrm>
        </p:spPr>
        <p:txBody>
          <a:bodyPr>
            <a:noAutofit/>
          </a:bodyPr>
          <a:lstStyle>
            <a:lvl1pPr marL="0" indent="0" algn="l">
              <a:lnSpc>
                <a:spcPct val="100000"/>
              </a:lnSpc>
              <a:buNone/>
              <a:defRPr sz="2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2" name="Titel 1"/>
          <p:cNvSpPr>
            <a:spLocks noGrp="1"/>
          </p:cNvSpPr>
          <p:nvPr>
            <p:ph type="ctrTitle" hasCustomPrompt="1"/>
          </p:nvPr>
        </p:nvSpPr>
        <p:spPr>
          <a:xfrm>
            <a:off x="391344" y="381030"/>
            <a:ext cx="6300000" cy="442012"/>
          </a:xfrm>
        </p:spPr>
        <p:txBody>
          <a:bodyPr/>
          <a:lstStyle>
            <a:lvl1pPr algn="l">
              <a:lnSpc>
                <a:spcPct val="100000"/>
              </a:lnSpc>
              <a:defRPr sz="3200" cap="all" baseline="0">
                <a:solidFill>
                  <a:schemeClr val="accent1"/>
                </a:solidFill>
              </a:defRPr>
            </a:lvl1pPr>
          </a:lstStyle>
          <a:p>
            <a:r>
              <a:rPr lang="nl-NL" dirty="0"/>
              <a:t>TITEL</a:t>
            </a:r>
            <a:endParaRPr lang="en-GB" dirty="0"/>
          </a:p>
        </p:txBody>
      </p:sp>
      <p:sp>
        <p:nvSpPr>
          <p:cNvPr id="8" name="Tijdelijke aanduiding voor tekst 7"/>
          <p:cNvSpPr>
            <a:spLocks noGrp="1"/>
          </p:cNvSpPr>
          <p:nvPr>
            <p:ph type="body" sz="quarter" idx="10" hasCustomPrompt="1"/>
          </p:nvPr>
        </p:nvSpPr>
        <p:spPr>
          <a:xfrm>
            <a:off x="2051552" y="46405"/>
            <a:ext cx="4788000"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
        <p:nvSpPr>
          <p:cNvPr id="10" name="Tijdelijke aanduiding voor tekst 9"/>
          <p:cNvSpPr>
            <a:spLocks noGrp="1"/>
          </p:cNvSpPr>
          <p:nvPr>
            <p:ph type="body" sz="quarter" idx="11" hasCustomPrompt="1"/>
          </p:nvPr>
        </p:nvSpPr>
        <p:spPr>
          <a:xfrm>
            <a:off x="391344" y="1419622"/>
            <a:ext cx="4036640" cy="3348038"/>
          </a:xfrm>
        </p:spPr>
        <p:txBody>
          <a:bodyPr>
            <a:normAutofit/>
          </a:bodyPr>
          <a:lstStyle>
            <a:lvl1pPr>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Tijdelijke aanduiding voor afbeelding 4"/>
          <p:cNvSpPr>
            <a:spLocks noGrp="1"/>
          </p:cNvSpPr>
          <p:nvPr>
            <p:ph type="pic" sz="quarter" idx="12"/>
          </p:nvPr>
        </p:nvSpPr>
        <p:spPr>
          <a:xfrm>
            <a:off x="4572000" y="1563688"/>
            <a:ext cx="3906000" cy="3132000"/>
          </a:xfrm>
          <a:prstGeom prst="snip1Rect">
            <a:avLst>
              <a:gd name="adj" fmla="val 19100"/>
            </a:avLst>
          </a:prstGeom>
          <a:solidFill>
            <a:schemeClr val="bg1">
              <a:lumMod val="95000"/>
            </a:schemeClr>
          </a:solidFill>
        </p:spPr>
        <p:txBody>
          <a:bodyPr/>
          <a:lstStyle/>
          <a:p>
            <a:r>
              <a:rPr lang="nl-NL"/>
              <a:t>Klik op het pictogram als u een afbeelding wilt toevoegen</a:t>
            </a:r>
            <a:endParaRPr lang="en-GB"/>
          </a:p>
        </p:txBody>
      </p:sp>
      <p:sp>
        <p:nvSpPr>
          <p:cNvPr id="4" name="Tijdelijke aanduiding voor datum 3"/>
          <p:cNvSpPr>
            <a:spLocks noGrp="1"/>
          </p:cNvSpPr>
          <p:nvPr>
            <p:ph type="dt" sz="half" idx="13"/>
          </p:nvPr>
        </p:nvSpPr>
        <p:spPr/>
        <p:txBody>
          <a:bodyPr/>
          <a:lstStyle/>
          <a:p>
            <a:fld id="{533C0DFB-0A21-4AFF-9CD6-038B72703CE1}" type="datetime1">
              <a:rPr lang="en-US" smtClean="0"/>
              <a:pPr/>
              <a:t>8/16/2022</a:t>
            </a:fld>
            <a:endParaRPr lang="en-GB" dirty="0"/>
          </a:p>
        </p:txBody>
      </p:sp>
      <p:sp>
        <p:nvSpPr>
          <p:cNvPr id="6" name="Tijdelijke aanduiding voor voettekst 5"/>
          <p:cNvSpPr>
            <a:spLocks noGrp="1"/>
          </p:cNvSpPr>
          <p:nvPr>
            <p:ph type="ftr" sz="quarter" idx="14"/>
          </p:nvPr>
        </p:nvSpPr>
        <p:spPr/>
        <p:txBody>
          <a:bodyPr/>
          <a:lstStyle/>
          <a:p>
            <a:endParaRPr lang="en-GB"/>
          </a:p>
        </p:txBody>
      </p:sp>
      <p:sp>
        <p:nvSpPr>
          <p:cNvPr id="7" name="Tijdelijke aanduiding voor dianummer 6"/>
          <p:cNvSpPr>
            <a:spLocks noGrp="1"/>
          </p:cNvSpPr>
          <p:nvPr>
            <p:ph type="sldNum" sz="quarter" idx="15"/>
          </p:nvPr>
        </p:nvSpPr>
        <p:spPr/>
        <p:txBody>
          <a:bodyPr/>
          <a:lstStyle/>
          <a:p>
            <a:fld id="{B4B6E70F-3EC1-48BE-B479-36C2C2208A8A}" type="slidenum">
              <a:rPr lang="en-GB" smtClean="0"/>
              <a:pPr/>
              <a:t>‹nr.›</a:t>
            </a:fld>
            <a:endParaRPr lang="en-GB"/>
          </a:p>
        </p:txBody>
      </p:sp>
    </p:spTree>
    <p:extLst>
      <p:ext uri="{BB962C8B-B14F-4D97-AF65-F5344CB8AC3E}">
        <p14:creationId xmlns:p14="http://schemas.microsoft.com/office/powerpoint/2010/main" val="389562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et brede afbeeldin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8"/>
            <a:ext cx="9144000" cy="5133703"/>
          </a:xfrm>
          <a:prstGeom prst="rect">
            <a:avLst/>
          </a:prstGeom>
        </p:spPr>
      </p:pic>
      <p:sp>
        <p:nvSpPr>
          <p:cNvPr id="3" name="Ondertitel 2"/>
          <p:cNvSpPr>
            <a:spLocks noGrp="1"/>
          </p:cNvSpPr>
          <p:nvPr>
            <p:ph type="subTitle" idx="1" hasCustomPrompt="1"/>
          </p:nvPr>
        </p:nvSpPr>
        <p:spPr>
          <a:xfrm>
            <a:off x="392400" y="661048"/>
            <a:ext cx="6300000" cy="305675"/>
          </a:xfrm>
        </p:spPr>
        <p:txBody>
          <a:bodyPr lIns="90000" tIns="0" rIns="0">
            <a:noAutofit/>
          </a:bodyPr>
          <a:lstStyle>
            <a:lvl1pPr marL="0" indent="0" algn="l">
              <a:lnSpc>
                <a:spcPct val="100000"/>
              </a:lnSpc>
              <a:buNone/>
              <a:defRPr sz="1400" b="0" cap="all" spc="-1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SubtitEL</a:t>
            </a:r>
            <a:endParaRPr lang="nl-NL" dirty="0"/>
          </a:p>
          <a:p>
            <a:endParaRPr lang="en-GB" dirty="0"/>
          </a:p>
        </p:txBody>
      </p:sp>
      <p:sp>
        <p:nvSpPr>
          <p:cNvPr id="2" name="Titel 1"/>
          <p:cNvSpPr>
            <a:spLocks noGrp="1"/>
          </p:cNvSpPr>
          <p:nvPr>
            <p:ph type="ctrTitle" hasCustomPrompt="1"/>
          </p:nvPr>
        </p:nvSpPr>
        <p:spPr>
          <a:xfrm>
            <a:off x="392400" y="441337"/>
            <a:ext cx="6300000" cy="216000"/>
          </a:xfrm>
        </p:spPr>
        <p:txBody>
          <a:bodyPr lIns="90000" rIns="0"/>
          <a:lstStyle>
            <a:lvl1pPr algn="l">
              <a:lnSpc>
                <a:spcPct val="100000"/>
              </a:lnSpc>
              <a:defRPr sz="1800" cap="all" baseline="0">
                <a:solidFill>
                  <a:schemeClr val="accent1"/>
                </a:solidFill>
              </a:defRPr>
            </a:lvl1pPr>
          </a:lstStyle>
          <a:p>
            <a:r>
              <a:rPr lang="nl-NL" dirty="0"/>
              <a:t>TITEL</a:t>
            </a:r>
            <a:endParaRPr lang="en-GB" dirty="0"/>
          </a:p>
        </p:txBody>
      </p:sp>
      <p:sp>
        <p:nvSpPr>
          <p:cNvPr id="10" name="Tijdelijke aanduiding voor tekst 9"/>
          <p:cNvSpPr>
            <a:spLocks noGrp="1"/>
          </p:cNvSpPr>
          <p:nvPr>
            <p:ph type="body" sz="quarter" idx="11"/>
          </p:nvPr>
        </p:nvSpPr>
        <p:spPr>
          <a:xfrm>
            <a:off x="392400" y="3901802"/>
            <a:ext cx="8100000" cy="864000"/>
          </a:xfrm>
        </p:spPr>
        <p:txBody>
          <a:bodyPr lIns="90000" tIns="0" rIns="0" bIns="0" numCol="2">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6" name="Tijdelijke aanduiding voor afbeelding 5"/>
          <p:cNvSpPr>
            <a:spLocks noGrp="1"/>
          </p:cNvSpPr>
          <p:nvPr>
            <p:ph type="pic" sz="quarter" idx="12"/>
          </p:nvPr>
        </p:nvSpPr>
        <p:spPr>
          <a:xfrm>
            <a:off x="467544" y="1307356"/>
            <a:ext cx="7990532" cy="2248644"/>
          </a:xfrm>
          <a:prstGeom prst="snip1Rect">
            <a:avLst>
              <a:gd name="adj" fmla="val 38431"/>
            </a:avLst>
          </a:prstGeom>
          <a:solidFill>
            <a:schemeClr val="bg1">
              <a:lumMod val="95000"/>
            </a:schemeClr>
          </a:solidFill>
        </p:spPr>
        <p:txBody>
          <a:bodyPr/>
          <a:lstStyle/>
          <a:p>
            <a:r>
              <a:rPr lang="nl-NL"/>
              <a:t>Klik op het pictogram als u een afbeelding wilt toevoegen</a:t>
            </a:r>
            <a:endParaRPr lang="en-GB" dirty="0"/>
          </a:p>
        </p:txBody>
      </p:sp>
      <p:sp>
        <p:nvSpPr>
          <p:cNvPr id="12" name="Tijdelijke aanduiding voor tekst 9"/>
          <p:cNvSpPr>
            <a:spLocks noGrp="1"/>
          </p:cNvSpPr>
          <p:nvPr>
            <p:ph type="body" sz="quarter" idx="13" hasCustomPrompt="1"/>
          </p:nvPr>
        </p:nvSpPr>
        <p:spPr>
          <a:xfrm>
            <a:off x="392400" y="3579862"/>
            <a:ext cx="3816350" cy="304913"/>
          </a:xfrm>
        </p:spPr>
        <p:txBody>
          <a:bodyPr lIns="90000" tIns="0" rIns="0" bIns="0">
            <a:noAutofit/>
          </a:bodyPr>
          <a:lstStyle>
            <a:lvl1pPr>
              <a:defRPr sz="1400"/>
            </a:lvl1pPr>
          </a:lstStyle>
          <a:p>
            <a:pPr lvl="0"/>
            <a:r>
              <a:rPr lang="nl-NL" dirty="0"/>
              <a:t>KORTE TITEL</a:t>
            </a:r>
            <a:endParaRPr lang="en-GB" dirty="0"/>
          </a:p>
        </p:txBody>
      </p:sp>
      <p:sp>
        <p:nvSpPr>
          <p:cNvPr id="16" name="Tijdelijke aanduiding voor tekst 7"/>
          <p:cNvSpPr>
            <a:spLocks noGrp="1"/>
          </p:cNvSpPr>
          <p:nvPr>
            <p:ph type="body" sz="quarter" idx="10" hasCustomPrompt="1"/>
          </p:nvPr>
        </p:nvSpPr>
        <p:spPr>
          <a:xfrm>
            <a:off x="2155728" y="46405"/>
            <a:ext cx="4536672" cy="288905"/>
          </a:xfrm>
        </p:spPr>
        <p:txBody>
          <a:bodyPr>
            <a:noAutofit/>
          </a:bodyPr>
          <a:lstStyle>
            <a:lvl1pPr algn="ctr">
              <a:defRPr sz="800" baseline="0">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nl-NL" dirty="0"/>
              <a:t>HOOFDSTUK #</a:t>
            </a:r>
          </a:p>
        </p:txBody>
      </p:sp>
      <p:sp>
        <p:nvSpPr>
          <p:cNvPr id="4" name="Tijdelijke aanduiding voor datum 3"/>
          <p:cNvSpPr>
            <a:spLocks noGrp="1"/>
          </p:cNvSpPr>
          <p:nvPr>
            <p:ph type="dt" sz="half" idx="14"/>
          </p:nvPr>
        </p:nvSpPr>
        <p:spPr>
          <a:xfrm>
            <a:off x="392400" y="4767263"/>
            <a:ext cx="1619280" cy="274637"/>
          </a:xfrm>
        </p:spPr>
        <p:txBody>
          <a:bodyPr/>
          <a:lstStyle/>
          <a:p>
            <a:fld id="{AF1FD853-16CF-4E60-B857-B4518B5A415B}" type="datetime1">
              <a:rPr lang="en-US" smtClean="0"/>
              <a:pPr/>
              <a:t>8/16/2022</a:t>
            </a:fld>
            <a:endParaRPr lang="en-GB" dirty="0"/>
          </a:p>
        </p:txBody>
      </p:sp>
      <p:sp>
        <p:nvSpPr>
          <p:cNvPr id="5" name="Tijdelijke aanduiding voor voettekst 4"/>
          <p:cNvSpPr>
            <a:spLocks noGrp="1"/>
          </p:cNvSpPr>
          <p:nvPr>
            <p:ph type="ftr" sz="quarter" idx="15"/>
          </p:nvPr>
        </p:nvSpPr>
        <p:spPr/>
        <p:txBody>
          <a:bodyPr/>
          <a:lstStyle/>
          <a:p>
            <a:endParaRPr lang="en-GB"/>
          </a:p>
        </p:txBody>
      </p:sp>
      <p:sp>
        <p:nvSpPr>
          <p:cNvPr id="8" name="Tijdelijke aanduiding voor dianummer 7"/>
          <p:cNvSpPr>
            <a:spLocks noGrp="1"/>
          </p:cNvSpPr>
          <p:nvPr>
            <p:ph type="sldNum" sz="quarter" idx="16"/>
          </p:nvPr>
        </p:nvSpPr>
        <p:spPr/>
        <p:txBody>
          <a:bodyPr/>
          <a:lstStyle/>
          <a:p>
            <a:fld id="{B4B6E70F-3EC1-48BE-B479-36C2C2208A8A}" type="slidenum">
              <a:rPr lang="en-GB" smtClean="0"/>
              <a:pPr/>
              <a:t>‹nr.›</a:t>
            </a:fld>
            <a:endParaRPr lang="en-GB"/>
          </a:p>
        </p:txBody>
      </p:sp>
    </p:spTree>
    <p:extLst>
      <p:ext uri="{BB962C8B-B14F-4D97-AF65-F5344CB8AC3E}">
        <p14:creationId xmlns:p14="http://schemas.microsoft.com/office/powerpoint/2010/main" val="184355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9479" y="424093"/>
            <a:ext cx="5822721" cy="282614"/>
          </a:xfrm>
          <a:prstGeom prst="rect">
            <a:avLst/>
          </a:prstGeom>
        </p:spPr>
        <p:txBody>
          <a:bodyPr vert="horz" lIns="91440" tIns="0" rIns="91440" bIns="0" rtlCol="0" anchor="t" anchorCtr="0">
            <a:noAutofit/>
          </a:bodyPr>
          <a:lstStyle/>
          <a:p>
            <a:r>
              <a:rPr lang="nl-NL" dirty="0"/>
              <a:t>Klik om de stijl te bewerken</a:t>
            </a:r>
            <a:endParaRPr lang="en-GB" dirty="0"/>
          </a:p>
        </p:txBody>
      </p:sp>
      <p:sp>
        <p:nvSpPr>
          <p:cNvPr id="3" name="Tijdelijke aanduiding voor tekst 2"/>
          <p:cNvSpPr>
            <a:spLocks noGrp="1"/>
          </p:cNvSpPr>
          <p:nvPr>
            <p:ph type="body" idx="1"/>
          </p:nvPr>
        </p:nvSpPr>
        <p:spPr>
          <a:xfrm>
            <a:off x="539552" y="1383619"/>
            <a:ext cx="7859216" cy="32763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2"/>
          </p:nvPr>
        </p:nvSpPr>
        <p:spPr>
          <a:xfrm>
            <a:off x="392400" y="4767263"/>
            <a:ext cx="1619280" cy="274637"/>
          </a:xfrm>
          <a:prstGeom prst="rect">
            <a:avLst/>
          </a:prstGeom>
        </p:spPr>
        <p:txBody>
          <a:bodyPr vert="horz" lIns="91440" tIns="45720" rIns="91440" bIns="45720" rtlCol="0" anchor="ctr"/>
          <a:lstStyle>
            <a:lvl1pPr algn="l">
              <a:defRPr sz="1200">
                <a:solidFill>
                  <a:schemeClr val="tx1"/>
                </a:solidFill>
              </a:defRPr>
            </a:lvl1pPr>
          </a:lstStyle>
          <a:p>
            <a:fld id="{01FF4312-3F5F-4DA3-82C8-61630D833423}" type="datetime1">
              <a:rPr lang="en-US" smtClean="0"/>
              <a:pPr/>
              <a:t>8/16/2022</a:t>
            </a:fld>
            <a:endParaRPr lang="en-GB" dirty="0"/>
          </a:p>
        </p:txBody>
      </p:sp>
      <p:sp>
        <p:nvSpPr>
          <p:cNvPr id="5" name="Tijdelijke aanduiding voor voettekst 4"/>
          <p:cNvSpPr>
            <a:spLocks noGrp="1"/>
          </p:cNvSpPr>
          <p:nvPr>
            <p:ph type="ftr" sz="quarter" idx="3"/>
          </p:nvPr>
        </p:nvSpPr>
        <p:spPr>
          <a:xfrm>
            <a:off x="2051720" y="4767263"/>
            <a:ext cx="5112568" cy="274637"/>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Tijdelijke aanduiding voor dianummer 5"/>
          <p:cNvSpPr>
            <a:spLocks noGrp="1"/>
          </p:cNvSpPr>
          <p:nvPr>
            <p:ph type="sldNum" sz="quarter" idx="4"/>
          </p:nvPr>
        </p:nvSpPr>
        <p:spPr>
          <a:xfrm>
            <a:off x="7200900" y="4767263"/>
            <a:ext cx="1280160" cy="274637"/>
          </a:xfrm>
          <a:prstGeom prst="rect">
            <a:avLst/>
          </a:prstGeom>
        </p:spPr>
        <p:txBody>
          <a:bodyPr vert="horz" lIns="91440" tIns="45720" rIns="0" bIns="45720" rtlCol="0" anchor="ctr"/>
          <a:lstStyle>
            <a:lvl1pPr algn="r">
              <a:defRPr sz="1200">
                <a:solidFill>
                  <a:schemeClr val="tx1"/>
                </a:solidFill>
              </a:defRPr>
            </a:lvl1pPr>
          </a:lstStyle>
          <a:p>
            <a:fld id="{B4B6E70F-3EC1-48BE-B479-36C2C2208A8A}" type="slidenum">
              <a:rPr lang="en-GB" smtClean="0"/>
              <a:pPr/>
              <a:t>‹nr.›</a:t>
            </a:fld>
            <a:endParaRPr lang="en-GB"/>
          </a:p>
        </p:txBody>
      </p:sp>
    </p:spTree>
    <p:extLst>
      <p:ext uri="{BB962C8B-B14F-4D97-AF65-F5344CB8AC3E}">
        <p14:creationId xmlns:p14="http://schemas.microsoft.com/office/powerpoint/2010/main" val="9274190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7" r:id="rId3"/>
    <p:sldLayoutId id="2147483661" r:id="rId4"/>
    <p:sldLayoutId id="2147483662" r:id="rId5"/>
    <p:sldLayoutId id="2147483678" r:id="rId6"/>
    <p:sldLayoutId id="2147483664" r:id="rId7"/>
    <p:sldLayoutId id="2147483679" r:id="rId8"/>
    <p:sldLayoutId id="2147483665" r:id="rId9"/>
    <p:sldLayoutId id="2147483680" r:id="rId10"/>
    <p:sldLayoutId id="2147483681" r:id="rId11"/>
    <p:sldLayoutId id="2147483669" r:id="rId12"/>
    <p:sldLayoutId id="2147483682" r:id="rId13"/>
    <p:sldLayoutId id="2147483683" r:id="rId14"/>
    <p:sldLayoutId id="2147483684" r:id="rId15"/>
    <p:sldLayoutId id="2147483672" r:id="rId16"/>
    <p:sldLayoutId id="2147483673" r:id="rId17"/>
  </p:sldLayoutIdLst>
  <p:hf hdr="0" ft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ts val="2200"/>
        </a:lnSpc>
        <a:spcBef>
          <a:spcPts val="0"/>
        </a:spcBef>
        <a:buFont typeface="Arial" panose="020B0604020202020204" pitchFamily="34" charset="0"/>
        <a:buNone/>
        <a:defRPr sz="1800" b="1" kern="1200">
          <a:solidFill>
            <a:schemeClr val="tx1"/>
          </a:solidFill>
          <a:latin typeface="+mn-lt"/>
          <a:ea typeface="+mn-ea"/>
          <a:cs typeface="+mn-cs"/>
        </a:defRPr>
      </a:lvl1pPr>
      <a:lvl2pPr marL="176213" indent="-18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699792" y="2161375"/>
            <a:ext cx="5623712" cy="886643"/>
          </a:xfrm>
        </p:spPr>
        <p:txBody>
          <a:bodyPr/>
          <a:lstStyle/>
          <a:p>
            <a:r>
              <a:rPr lang="nl-NL" dirty="0"/>
              <a:t>Format Pitch </a:t>
            </a:r>
            <a:r>
              <a:rPr lang="nl-NL" dirty="0" err="1"/>
              <a:t>protection</a:t>
            </a:r>
            <a:r>
              <a:rPr lang="nl-NL" dirty="0"/>
              <a:t> map</a:t>
            </a:r>
            <a:endParaRPr lang="en-GB" dirty="0"/>
          </a:p>
        </p:txBody>
      </p:sp>
      <p:sp>
        <p:nvSpPr>
          <p:cNvPr id="3" name="Ondertitel 2"/>
          <p:cNvSpPr>
            <a:spLocks noGrp="1"/>
          </p:cNvSpPr>
          <p:nvPr>
            <p:ph type="subTitle" idx="1"/>
          </p:nvPr>
        </p:nvSpPr>
        <p:spPr>
          <a:xfrm>
            <a:off x="2699792" y="3281633"/>
            <a:ext cx="5623712" cy="762376"/>
          </a:xfrm>
        </p:spPr>
        <p:txBody>
          <a:bodyPr/>
          <a:lstStyle/>
          <a:p>
            <a:r>
              <a:rPr lang="en-GB" dirty="0"/>
              <a:t>Met, door en </a:t>
            </a:r>
            <a:r>
              <a:rPr lang="en-GB" dirty="0" err="1"/>
              <a:t>voor</a:t>
            </a:r>
            <a:r>
              <a:rPr lang="en-GB" dirty="0"/>
              <a:t> clubs</a:t>
            </a:r>
          </a:p>
        </p:txBody>
      </p:sp>
      <p:sp>
        <p:nvSpPr>
          <p:cNvPr id="4" name="Tijdelijke aanduiding voor afbeelding 3"/>
          <p:cNvSpPr>
            <a:spLocks noGrp="1"/>
          </p:cNvSpPr>
          <p:nvPr>
            <p:ph type="pic" sz="quarter" idx="10"/>
          </p:nvPr>
        </p:nvSpPr>
        <p:spPr/>
      </p:sp>
    </p:spTree>
    <p:extLst>
      <p:ext uri="{BB962C8B-B14F-4D97-AF65-F5344CB8AC3E}">
        <p14:creationId xmlns:p14="http://schemas.microsoft.com/office/powerpoint/2010/main" val="270934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D91F585-BB7A-40EB-EDD9-9D491711A734}"/>
              </a:ext>
            </a:extLst>
          </p:cNvPr>
          <p:cNvSpPr>
            <a:spLocks noGrp="1"/>
          </p:cNvSpPr>
          <p:nvPr>
            <p:ph type="body" sz="quarter" idx="11"/>
          </p:nvPr>
        </p:nvSpPr>
        <p:spPr/>
        <p:txBody>
          <a:bodyPr/>
          <a:lstStyle/>
          <a:p>
            <a:endParaRPr lang="nl-NL" sz="1000" dirty="0">
              <a:effectLst/>
              <a:latin typeface="Arial" panose="020B0604020202020204" pitchFamily="34" charset="0"/>
              <a:ea typeface="Calibri" panose="020F0502020204030204" pitchFamily="34" charset="0"/>
            </a:endParaRPr>
          </a:p>
          <a:p>
            <a:r>
              <a:rPr lang="nl-NL" sz="1000" dirty="0">
                <a:latin typeface="Arial" panose="020B0604020202020204" pitchFamily="34" charset="0"/>
                <a:ea typeface="Calibri" panose="020F0502020204030204" pitchFamily="34" charset="0"/>
              </a:rPr>
              <a:t>Een pitch </a:t>
            </a:r>
            <a:r>
              <a:rPr lang="nl-NL" sz="1000" dirty="0" err="1">
                <a:latin typeface="Arial" panose="020B0604020202020204" pitchFamily="34" charset="0"/>
                <a:ea typeface="Calibri" panose="020F0502020204030204" pitchFamily="34" charset="0"/>
              </a:rPr>
              <a:t>protection</a:t>
            </a:r>
            <a:r>
              <a:rPr lang="nl-NL" sz="1000" dirty="0">
                <a:latin typeface="Arial" panose="020B0604020202020204" pitchFamily="34" charset="0"/>
                <a:ea typeface="Calibri" panose="020F0502020204030204" pitchFamily="34" charset="0"/>
              </a:rPr>
              <a:t> map zorgt ervoor dat schade aan het veld door de warming up van spelers en scheidsrechters voorafgaand aan de wedstrijd en tijdens de rust beperkt blijven door gebruik te maken van de aangegeven ruimtes op het veld. Een pitch </a:t>
            </a:r>
            <a:r>
              <a:rPr lang="nl-NL" sz="1000" dirty="0" err="1">
                <a:latin typeface="Arial" panose="020B0604020202020204" pitchFamily="34" charset="0"/>
                <a:ea typeface="Calibri" panose="020F0502020204030204" pitchFamily="34" charset="0"/>
              </a:rPr>
              <a:t>protection</a:t>
            </a:r>
            <a:r>
              <a:rPr lang="nl-NL" sz="1000" dirty="0">
                <a:latin typeface="Arial" panose="020B0604020202020204" pitchFamily="34" charset="0"/>
                <a:ea typeface="Calibri" panose="020F0502020204030204" pitchFamily="34" charset="0"/>
              </a:rPr>
              <a:t> map draagt bij aan het:</a:t>
            </a:r>
          </a:p>
          <a:p>
            <a:pPr marL="171450" indent="-171450">
              <a:buFont typeface="Arial" panose="020B0604020202020204" pitchFamily="34" charset="0"/>
              <a:buChar char="•"/>
            </a:pPr>
            <a:r>
              <a:rPr lang="nl-NL" sz="1000" dirty="0"/>
              <a:t>verhogen van de kwaliteit van de (natuurgras)velden </a:t>
            </a:r>
          </a:p>
          <a:p>
            <a:pPr marL="171450" indent="-171450">
              <a:buFont typeface="Arial" panose="020B0604020202020204" pitchFamily="34" charset="0"/>
              <a:buChar char="•"/>
            </a:pPr>
            <a:r>
              <a:rPr lang="nl-NL" sz="1000" dirty="0"/>
              <a:t>verbeteren van sportprestaties</a:t>
            </a:r>
          </a:p>
          <a:p>
            <a:pPr marL="171450" indent="-171450">
              <a:buFont typeface="Arial" panose="020B0604020202020204" pitchFamily="34" charset="0"/>
              <a:buChar char="•"/>
            </a:pPr>
            <a:r>
              <a:rPr lang="nl-NL" sz="1000" dirty="0"/>
              <a:t>verbeteren van de spelerstevredenheid </a:t>
            </a:r>
          </a:p>
          <a:p>
            <a:pPr marL="171450" indent="-171450">
              <a:buFont typeface="Arial" panose="020B0604020202020204" pitchFamily="34" charset="0"/>
              <a:buChar char="•"/>
            </a:pPr>
            <a:r>
              <a:rPr lang="nl-NL" sz="1000" dirty="0"/>
              <a:t>verhogen van de inzetbaarheid van velden </a:t>
            </a:r>
          </a:p>
          <a:p>
            <a:pPr marL="171450" indent="-171450">
              <a:buFont typeface="Arial" panose="020B0604020202020204" pitchFamily="34" charset="0"/>
              <a:buChar char="•"/>
            </a:pPr>
            <a:r>
              <a:rPr lang="nl-NL" sz="1000" dirty="0"/>
              <a:t>verbeteren van de sportveiligheid / verminderen blessures </a:t>
            </a:r>
            <a:r>
              <a:rPr lang="nl-NL" sz="600" dirty="0"/>
              <a:t>door toedoen van de ondergrond</a:t>
            </a:r>
          </a:p>
          <a:p>
            <a:pPr marL="171450" indent="-171450">
              <a:buFont typeface="Arial" panose="020B0604020202020204" pitchFamily="34" charset="0"/>
              <a:buChar char="•"/>
            </a:pPr>
            <a:r>
              <a:rPr lang="nl-NL" sz="1000" dirty="0"/>
              <a:t>verbeteren van het imago van het Nederlands voetbal / voetbalclub</a:t>
            </a:r>
          </a:p>
          <a:p>
            <a:pPr marL="171450" indent="-171450">
              <a:buFont typeface="Arial" panose="020B0604020202020204" pitchFamily="34" charset="0"/>
              <a:buChar char="•"/>
            </a:pPr>
            <a:r>
              <a:rPr lang="nl-NL" sz="1000" dirty="0"/>
              <a:t>verhogen van de </a:t>
            </a:r>
            <a:r>
              <a:rPr lang="nl-NL" sz="1000" dirty="0" err="1"/>
              <a:t>fanbeleving</a:t>
            </a:r>
            <a:endParaRPr lang="nl-NL" sz="1000" dirty="0"/>
          </a:p>
          <a:p>
            <a:pPr marL="171450" indent="-171450">
              <a:buFont typeface="Arial" panose="020B0604020202020204" pitchFamily="34" charset="0"/>
              <a:buChar char="•"/>
            </a:pPr>
            <a:r>
              <a:rPr lang="nl-NL" sz="1000" dirty="0"/>
              <a:t>Verbeteren van de uitstraling van het veld tijdens uitzendingen</a:t>
            </a:r>
          </a:p>
          <a:p>
            <a:endParaRPr lang="nl-NL" sz="1000" dirty="0">
              <a:effectLst/>
              <a:latin typeface="Arial" panose="020B0604020202020204" pitchFamily="34" charset="0"/>
              <a:ea typeface="Calibri" panose="020F0502020204030204" pitchFamily="34" charset="0"/>
            </a:endParaRPr>
          </a:p>
          <a:p>
            <a:r>
              <a:rPr lang="nl-NL" sz="1000" dirty="0"/>
              <a:t>Bijgevoegd format kan worden aangepast aan de lokale situatie en aan de kwaliteit van het veld op het specifieke moment. </a:t>
            </a:r>
          </a:p>
          <a:p>
            <a:endParaRPr lang="nl-NL" sz="1000" dirty="0"/>
          </a:p>
          <a:p>
            <a:r>
              <a:rPr lang="nl-NL" sz="1000" dirty="0"/>
              <a:t>Gebruik van het format leidt tot herkenning en acceptatie.</a:t>
            </a:r>
          </a:p>
        </p:txBody>
      </p:sp>
      <p:sp>
        <p:nvSpPr>
          <p:cNvPr id="3" name="Tijdelijke aanduiding voor tekst 2">
            <a:extLst>
              <a:ext uri="{FF2B5EF4-FFF2-40B4-BE49-F238E27FC236}">
                <a16:creationId xmlns:a16="http://schemas.microsoft.com/office/drawing/2014/main" id="{7B3D4B56-27FE-90F5-E651-75C998B5F648}"/>
              </a:ext>
            </a:extLst>
          </p:cNvPr>
          <p:cNvSpPr>
            <a:spLocks noGrp="1"/>
          </p:cNvSpPr>
          <p:nvPr>
            <p:ph type="body" sz="quarter" idx="13"/>
          </p:nvPr>
        </p:nvSpPr>
        <p:spPr/>
        <p:txBody>
          <a:bodyPr/>
          <a:lstStyle/>
          <a:p>
            <a:r>
              <a:rPr lang="nl-NL" dirty="0"/>
              <a:t>Pitch </a:t>
            </a:r>
            <a:r>
              <a:rPr lang="nl-NL" dirty="0" err="1"/>
              <a:t>Protection</a:t>
            </a:r>
            <a:r>
              <a:rPr lang="nl-NL" dirty="0"/>
              <a:t> Map</a:t>
            </a:r>
          </a:p>
        </p:txBody>
      </p:sp>
      <p:sp>
        <p:nvSpPr>
          <p:cNvPr id="4" name="Tijdelijke aanduiding voor datum 3">
            <a:extLst>
              <a:ext uri="{FF2B5EF4-FFF2-40B4-BE49-F238E27FC236}">
                <a16:creationId xmlns:a16="http://schemas.microsoft.com/office/drawing/2014/main" id="{6E9FA78A-3E7A-81DB-D3C1-444290BB4FFF}"/>
              </a:ext>
            </a:extLst>
          </p:cNvPr>
          <p:cNvSpPr>
            <a:spLocks noGrp="1"/>
          </p:cNvSpPr>
          <p:nvPr>
            <p:ph type="dt" sz="half" idx="14"/>
          </p:nvPr>
        </p:nvSpPr>
        <p:spPr/>
        <p:txBody>
          <a:bodyPr/>
          <a:lstStyle/>
          <a:p>
            <a:endParaRPr lang="en-GB" dirty="0"/>
          </a:p>
        </p:txBody>
      </p:sp>
      <p:sp>
        <p:nvSpPr>
          <p:cNvPr id="5" name="Tijdelijke aanduiding voor dianummer 4">
            <a:extLst>
              <a:ext uri="{FF2B5EF4-FFF2-40B4-BE49-F238E27FC236}">
                <a16:creationId xmlns:a16="http://schemas.microsoft.com/office/drawing/2014/main" id="{D35E33E8-024B-6F21-B4C3-CD68F1B2F279}"/>
              </a:ext>
            </a:extLst>
          </p:cNvPr>
          <p:cNvSpPr>
            <a:spLocks noGrp="1"/>
          </p:cNvSpPr>
          <p:nvPr>
            <p:ph type="sldNum" sz="quarter" idx="16"/>
          </p:nvPr>
        </p:nvSpPr>
        <p:spPr/>
        <p:txBody>
          <a:bodyPr/>
          <a:lstStyle/>
          <a:p>
            <a:endParaRPr lang="en-GB" dirty="0"/>
          </a:p>
        </p:txBody>
      </p:sp>
      <p:sp>
        <p:nvSpPr>
          <p:cNvPr id="6" name="Ondertitel 5">
            <a:extLst>
              <a:ext uri="{FF2B5EF4-FFF2-40B4-BE49-F238E27FC236}">
                <a16:creationId xmlns:a16="http://schemas.microsoft.com/office/drawing/2014/main" id="{E0E9B921-587C-5BF6-8132-5B85D2A878C3}"/>
              </a:ext>
            </a:extLst>
          </p:cNvPr>
          <p:cNvSpPr>
            <a:spLocks noGrp="1"/>
          </p:cNvSpPr>
          <p:nvPr>
            <p:ph type="subTitle" idx="1"/>
          </p:nvPr>
        </p:nvSpPr>
        <p:spPr/>
        <p:txBody>
          <a:bodyPr/>
          <a:lstStyle/>
          <a:p>
            <a:endParaRPr lang="nl-NL"/>
          </a:p>
        </p:txBody>
      </p:sp>
      <p:sp>
        <p:nvSpPr>
          <p:cNvPr id="7" name="Titel 6">
            <a:extLst>
              <a:ext uri="{FF2B5EF4-FFF2-40B4-BE49-F238E27FC236}">
                <a16:creationId xmlns:a16="http://schemas.microsoft.com/office/drawing/2014/main" id="{5E7733F0-68B6-13E1-A0D7-DF241F878CAB}"/>
              </a:ext>
            </a:extLst>
          </p:cNvPr>
          <p:cNvSpPr>
            <a:spLocks noGrp="1"/>
          </p:cNvSpPr>
          <p:nvPr>
            <p:ph type="ctrTitle"/>
          </p:nvPr>
        </p:nvSpPr>
        <p:spPr/>
        <p:txBody>
          <a:bodyPr/>
          <a:lstStyle/>
          <a:p>
            <a:endParaRPr lang="nl-NL"/>
          </a:p>
        </p:txBody>
      </p:sp>
      <p:sp>
        <p:nvSpPr>
          <p:cNvPr id="8" name="Tijdelijke aanduiding voor tekst 7">
            <a:extLst>
              <a:ext uri="{FF2B5EF4-FFF2-40B4-BE49-F238E27FC236}">
                <a16:creationId xmlns:a16="http://schemas.microsoft.com/office/drawing/2014/main" id="{9A65C9EE-A6D3-D4F7-8938-B22C32CBEE3A}"/>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92567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68110CA-7DC4-09C1-C898-C4AF5724A9A7}"/>
              </a:ext>
            </a:extLst>
          </p:cNvPr>
          <p:cNvSpPr>
            <a:spLocks noGrp="1"/>
          </p:cNvSpPr>
          <p:nvPr>
            <p:ph type="body" sz="quarter" idx="13"/>
          </p:nvPr>
        </p:nvSpPr>
        <p:spPr>
          <a:xfrm>
            <a:off x="708538" y="539557"/>
            <a:ext cx="3816350" cy="304913"/>
          </a:xfrm>
        </p:spPr>
        <p:txBody>
          <a:bodyPr/>
          <a:lstStyle/>
          <a:p>
            <a:r>
              <a:rPr lang="nl-NL" dirty="0"/>
              <a:t>Match Day / warm-up</a:t>
            </a:r>
          </a:p>
        </p:txBody>
      </p:sp>
      <p:sp>
        <p:nvSpPr>
          <p:cNvPr id="8" name="Tijdelijke aanduiding voor tekst 7">
            <a:extLst>
              <a:ext uri="{FF2B5EF4-FFF2-40B4-BE49-F238E27FC236}">
                <a16:creationId xmlns:a16="http://schemas.microsoft.com/office/drawing/2014/main" id="{4845930B-1127-F05D-3516-C4AE588BDC41}"/>
              </a:ext>
            </a:extLst>
          </p:cNvPr>
          <p:cNvSpPr>
            <a:spLocks noGrp="1"/>
          </p:cNvSpPr>
          <p:nvPr>
            <p:ph type="body" sz="quarter" idx="10"/>
          </p:nvPr>
        </p:nvSpPr>
        <p:spPr/>
        <p:txBody>
          <a:bodyPr/>
          <a:lstStyle/>
          <a:p>
            <a:endParaRPr lang="nl-NL"/>
          </a:p>
        </p:txBody>
      </p:sp>
      <p:pic>
        <p:nvPicPr>
          <p:cNvPr id="9" name="Picture 33">
            <a:extLst>
              <a:ext uri="{FF2B5EF4-FFF2-40B4-BE49-F238E27FC236}">
                <a16:creationId xmlns:a16="http://schemas.microsoft.com/office/drawing/2014/main" id="{020D46D1-4D00-8738-A7EC-F9566504DC7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3991"/>
          <a:stretch/>
        </p:blipFill>
        <p:spPr>
          <a:xfrm>
            <a:off x="49684" y="770404"/>
            <a:ext cx="6238946" cy="3756132"/>
          </a:xfrm>
          <a:prstGeom prst="rect">
            <a:avLst/>
          </a:prstGeom>
        </p:spPr>
      </p:pic>
      <p:sp>
        <p:nvSpPr>
          <p:cNvPr id="10" name="Rounded Rectangle 32">
            <a:extLst>
              <a:ext uri="{FF2B5EF4-FFF2-40B4-BE49-F238E27FC236}">
                <a16:creationId xmlns:a16="http://schemas.microsoft.com/office/drawing/2014/main" id="{ABEF9C91-D1AA-98EE-FB46-7F2136827F43}"/>
              </a:ext>
            </a:extLst>
          </p:cNvPr>
          <p:cNvSpPr/>
          <p:nvPr/>
        </p:nvSpPr>
        <p:spPr>
          <a:xfrm>
            <a:off x="2836954" y="4318230"/>
            <a:ext cx="622559" cy="209128"/>
          </a:xfrm>
          <a:prstGeom prst="roundRect">
            <a:avLst/>
          </a:prstGeom>
          <a:solidFill>
            <a:srgbClr val="8B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grpSp>
        <p:nvGrpSpPr>
          <p:cNvPr id="39" name="Group 2">
            <a:extLst>
              <a:ext uri="{FF2B5EF4-FFF2-40B4-BE49-F238E27FC236}">
                <a16:creationId xmlns:a16="http://schemas.microsoft.com/office/drawing/2014/main" id="{2BC85312-0CE3-1F4E-5A48-8CDFA9AD9216}"/>
              </a:ext>
            </a:extLst>
          </p:cNvPr>
          <p:cNvGrpSpPr/>
          <p:nvPr/>
        </p:nvGrpSpPr>
        <p:grpSpPr>
          <a:xfrm>
            <a:off x="441434" y="-3790915"/>
            <a:ext cx="7616306" cy="8612419"/>
            <a:chOff x="-8389256" y="0"/>
            <a:chExt cx="8394195" cy="10050852"/>
          </a:xfrm>
        </p:grpSpPr>
        <p:sp>
          <p:nvSpPr>
            <p:cNvPr id="44" name="Rectangle 39">
              <a:extLst>
                <a:ext uri="{FF2B5EF4-FFF2-40B4-BE49-F238E27FC236}">
                  <a16:creationId xmlns:a16="http://schemas.microsoft.com/office/drawing/2014/main" id="{C2AE409E-6317-B69D-CD88-5699C2D8638D}"/>
                </a:ext>
              </a:extLst>
            </p:cNvPr>
            <p:cNvSpPr/>
            <p:nvPr/>
          </p:nvSpPr>
          <p:spPr>
            <a:xfrm>
              <a:off x="-5062928" y="9702430"/>
              <a:ext cx="686144" cy="3442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Team B Bench</a:t>
              </a:r>
              <a:endParaRPr lang="en-US" sz="800" dirty="0">
                <a:solidFill>
                  <a:schemeClr val="bg1"/>
                </a:solidFill>
              </a:endParaRPr>
            </a:p>
          </p:txBody>
        </p:sp>
        <p:sp>
          <p:nvSpPr>
            <p:cNvPr id="45" name="Rectangle 40">
              <a:extLst>
                <a:ext uri="{FF2B5EF4-FFF2-40B4-BE49-F238E27FC236}">
                  <a16:creationId xmlns:a16="http://schemas.microsoft.com/office/drawing/2014/main" id="{77CFD68B-240E-5281-682E-3DDC9A61A0CB}"/>
                </a:ext>
              </a:extLst>
            </p:cNvPr>
            <p:cNvSpPr/>
            <p:nvPr/>
          </p:nvSpPr>
          <p:spPr>
            <a:xfrm>
              <a:off x="-6378645" y="9706604"/>
              <a:ext cx="686144" cy="3442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Team A</a:t>
              </a:r>
            </a:p>
            <a:p>
              <a:pPr algn="ctr"/>
              <a:r>
                <a:rPr lang="en-GB" sz="800" dirty="0">
                  <a:solidFill>
                    <a:schemeClr val="bg1"/>
                  </a:solidFill>
                </a:rPr>
                <a:t>Bench</a:t>
              </a:r>
              <a:endParaRPr lang="en-US" sz="800" dirty="0">
                <a:solidFill>
                  <a:schemeClr val="bg1"/>
                </a:solidFill>
              </a:endParaRPr>
            </a:p>
          </p:txBody>
        </p:sp>
        <p:sp>
          <p:nvSpPr>
            <p:cNvPr id="48" name="TextBox 71">
              <a:extLst>
                <a:ext uri="{FF2B5EF4-FFF2-40B4-BE49-F238E27FC236}">
                  <a16:creationId xmlns:a16="http://schemas.microsoft.com/office/drawing/2014/main" id="{AF553312-DAF4-A0B5-828D-8E2A4DC66F05}"/>
                </a:ext>
              </a:extLst>
            </p:cNvPr>
            <p:cNvSpPr txBox="1"/>
            <p:nvPr/>
          </p:nvSpPr>
          <p:spPr>
            <a:xfrm>
              <a:off x="-7206887" y="7357159"/>
              <a:ext cx="1457817" cy="466936"/>
            </a:xfrm>
            <a:prstGeom prst="rect">
              <a:avLst/>
            </a:prstGeom>
            <a:noFill/>
          </p:spPr>
          <p:txBody>
            <a:bodyPr wrap="square" rtlCol="0">
              <a:spAutoFit/>
            </a:bodyPr>
            <a:lstStyle/>
            <a:p>
              <a:pPr algn="ctr"/>
              <a:r>
                <a:rPr lang="en-GB" sz="1000" b="1" dirty="0"/>
                <a:t>Team A</a:t>
              </a:r>
            </a:p>
            <a:p>
              <a:pPr algn="ctr"/>
              <a:r>
                <a:rPr lang="en-GB" sz="1000" b="1" dirty="0"/>
                <a:t>warm-up area</a:t>
              </a:r>
            </a:p>
          </p:txBody>
        </p:sp>
        <p:sp>
          <p:nvSpPr>
            <p:cNvPr id="49" name="TextBox 72">
              <a:extLst>
                <a:ext uri="{FF2B5EF4-FFF2-40B4-BE49-F238E27FC236}">
                  <a16:creationId xmlns:a16="http://schemas.microsoft.com/office/drawing/2014/main" id="{7D120BA4-E509-CF53-C6FE-BFF53FB2C69E}"/>
                </a:ext>
              </a:extLst>
            </p:cNvPr>
            <p:cNvSpPr txBox="1"/>
            <p:nvPr/>
          </p:nvSpPr>
          <p:spPr>
            <a:xfrm>
              <a:off x="-5258657" y="7391971"/>
              <a:ext cx="1870693" cy="466936"/>
            </a:xfrm>
            <a:prstGeom prst="rect">
              <a:avLst/>
            </a:prstGeom>
            <a:noFill/>
          </p:spPr>
          <p:txBody>
            <a:bodyPr wrap="square" rtlCol="0">
              <a:spAutoFit/>
            </a:bodyPr>
            <a:lstStyle/>
            <a:p>
              <a:pPr algn="ctr"/>
              <a:r>
                <a:rPr lang="en-GB" sz="1000" b="1" dirty="0"/>
                <a:t>Team B</a:t>
              </a:r>
            </a:p>
            <a:p>
              <a:pPr algn="ctr"/>
              <a:r>
                <a:rPr lang="en-GB" sz="1000" b="1" dirty="0"/>
                <a:t>warm-up area</a:t>
              </a:r>
            </a:p>
          </p:txBody>
        </p:sp>
        <p:sp>
          <p:nvSpPr>
            <p:cNvPr id="50" name="Rectangle 73">
              <a:extLst>
                <a:ext uri="{FF2B5EF4-FFF2-40B4-BE49-F238E27FC236}">
                  <a16:creationId xmlns:a16="http://schemas.microsoft.com/office/drawing/2014/main" id="{8DEBBE4A-A5E8-219A-25F5-D28DDBBCC25C}"/>
                </a:ext>
              </a:extLst>
            </p:cNvPr>
            <p:cNvSpPr/>
            <p:nvPr/>
          </p:nvSpPr>
          <p:spPr>
            <a:xfrm>
              <a:off x="-8094871" y="5552253"/>
              <a:ext cx="1052470" cy="326777"/>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34" dirty="0">
                  <a:solidFill>
                    <a:schemeClr val="bg1"/>
                  </a:solidFill>
                </a:rPr>
                <a:t>“</a:t>
              </a:r>
              <a:r>
                <a:rPr lang="en-GB" sz="800" dirty="0">
                  <a:solidFill>
                    <a:schemeClr val="bg1"/>
                  </a:solidFill>
                </a:rPr>
                <a:t>Fast feet” / repetitive movement </a:t>
              </a:r>
              <a:endParaRPr lang="en-US" sz="800" dirty="0">
                <a:solidFill>
                  <a:schemeClr val="bg1"/>
                </a:solidFill>
              </a:endParaRPr>
            </a:p>
          </p:txBody>
        </p:sp>
        <p:sp>
          <p:nvSpPr>
            <p:cNvPr id="52" name="Rectangle 75">
              <a:extLst>
                <a:ext uri="{FF2B5EF4-FFF2-40B4-BE49-F238E27FC236}">
                  <a16:creationId xmlns:a16="http://schemas.microsoft.com/office/drawing/2014/main" id="{D4F8F0FD-E8D1-C134-E037-5D9A6082801E}"/>
                </a:ext>
              </a:extLst>
            </p:cNvPr>
            <p:cNvSpPr/>
            <p:nvPr/>
          </p:nvSpPr>
          <p:spPr>
            <a:xfrm rot="5400000">
              <a:off x="-8889562" y="6391618"/>
              <a:ext cx="1280010" cy="279398"/>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
          <p:nvSpPr>
            <p:cNvPr id="54" name="Rectangle 77">
              <a:extLst>
                <a:ext uri="{FF2B5EF4-FFF2-40B4-BE49-F238E27FC236}">
                  <a16:creationId xmlns:a16="http://schemas.microsoft.com/office/drawing/2014/main" id="{A02E333D-E278-B3D1-22EA-ECE97BDDB60F}"/>
                </a:ext>
              </a:extLst>
            </p:cNvPr>
            <p:cNvSpPr/>
            <p:nvPr/>
          </p:nvSpPr>
          <p:spPr>
            <a:xfrm>
              <a:off x="-7042401" y="5579443"/>
              <a:ext cx="3318925" cy="287374"/>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800" b="1" dirty="0">
                  <a:solidFill>
                    <a:schemeClr val="bg1"/>
                  </a:solidFill>
                </a:rPr>
                <a:t>Not available / </a:t>
              </a:r>
              <a:r>
                <a:rPr lang="en-US" sz="800" b="1" dirty="0">
                  <a:solidFill>
                    <a:schemeClr val="bg1"/>
                  </a:solidFill>
                </a:rPr>
                <a:t>Referees’ warm-up area</a:t>
              </a:r>
            </a:p>
            <a:p>
              <a:pPr algn="ctr"/>
              <a:endParaRPr lang="en-GB" sz="667" b="1" dirty="0">
                <a:solidFill>
                  <a:schemeClr val="bg1"/>
                </a:solidFill>
              </a:endParaRPr>
            </a:p>
            <a:p>
              <a:pPr algn="ctr"/>
              <a:endParaRPr lang="en-GB" sz="667" b="1" dirty="0">
                <a:solidFill>
                  <a:schemeClr val="bg1"/>
                </a:solidFill>
              </a:endParaRPr>
            </a:p>
          </p:txBody>
        </p:sp>
        <p:sp>
          <p:nvSpPr>
            <p:cNvPr id="55" name="Rectangle 78">
              <a:extLst>
                <a:ext uri="{FF2B5EF4-FFF2-40B4-BE49-F238E27FC236}">
                  <a16:creationId xmlns:a16="http://schemas.microsoft.com/office/drawing/2014/main" id="{75423AEA-8E12-FF40-7AF9-035C5EA1E873}"/>
                </a:ext>
              </a:extLst>
            </p:cNvPr>
            <p:cNvSpPr/>
            <p:nvPr/>
          </p:nvSpPr>
          <p:spPr>
            <a:xfrm>
              <a:off x="-4336131" y="9407254"/>
              <a:ext cx="1655699" cy="295176"/>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Not available / </a:t>
              </a:r>
              <a:r>
                <a:rPr lang="en-US" sz="900" dirty="0" err="1">
                  <a:solidFill>
                    <a:schemeClr val="bg1"/>
                  </a:solidFill>
                </a:rPr>
                <a:t>Pitchside</a:t>
              </a:r>
              <a:r>
                <a:rPr lang="en-US" sz="900" dirty="0">
                  <a:solidFill>
                    <a:schemeClr val="bg1"/>
                  </a:solidFill>
                </a:rPr>
                <a:t> presentations</a:t>
              </a:r>
              <a:endParaRPr lang="en-GB" sz="900" b="1" dirty="0">
                <a:solidFill>
                  <a:schemeClr val="bg1"/>
                </a:solidFill>
              </a:endParaRPr>
            </a:p>
          </p:txBody>
        </p:sp>
        <p:sp>
          <p:nvSpPr>
            <p:cNvPr id="56" name="Rectangle 79">
              <a:extLst>
                <a:ext uri="{FF2B5EF4-FFF2-40B4-BE49-F238E27FC236}">
                  <a16:creationId xmlns:a16="http://schemas.microsoft.com/office/drawing/2014/main" id="{0E969946-F6A0-5CEA-6610-9FBDFBC508AD}"/>
                </a:ext>
              </a:extLst>
            </p:cNvPr>
            <p:cNvSpPr/>
            <p:nvPr/>
          </p:nvSpPr>
          <p:spPr>
            <a:xfrm>
              <a:off x="-8094870" y="9393898"/>
              <a:ext cx="1716226" cy="298479"/>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rPr>
                <a:t>Not available / </a:t>
              </a:r>
              <a:r>
                <a:rPr lang="en-US" sz="800" dirty="0">
                  <a:solidFill>
                    <a:schemeClr val="bg1"/>
                  </a:solidFill>
                </a:rPr>
                <a:t> Substitutes’ warm-up area</a:t>
              </a:r>
              <a:endParaRPr lang="en-GB" sz="800" b="1" dirty="0">
                <a:solidFill>
                  <a:schemeClr val="bg1"/>
                </a:solidFill>
              </a:endParaRPr>
            </a:p>
          </p:txBody>
        </p:sp>
        <p:sp>
          <p:nvSpPr>
            <p:cNvPr id="57" name="Rectangle 80">
              <a:extLst>
                <a:ext uri="{FF2B5EF4-FFF2-40B4-BE49-F238E27FC236}">
                  <a16:creationId xmlns:a16="http://schemas.microsoft.com/office/drawing/2014/main" id="{68D6F51B-4BCA-0FD8-2932-AF660FEFB293}"/>
                </a:ext>
              </a:extLst>
            </p:cNvPr>
            <p:cNvSpPr/>
            <p:nvPr/>
          </p:nvSpPr>
          <p:spPr>
            <a:xfrm>
              <a:off x="-8094871" y="5893231"/>
              <a:ext cx="887984" cy="1280010"/>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chemeClr val="tx1"/>
                  </a:solidFill>
                </a:rPr>
                <a:t>GK warm-up (mobile goal)</a:t>
              </a:r>
              <a:endParaRPr lang="en-US" sz="1050" b="1" dirty="0">
                <a:solidFill>
                  <a:schemeClr val="tx1"/>
                </a:solidFill>
              </a:endParaRPr>
            </a:p>
          </p:txBody>
        </p:sp>
        <p:pic>
          <p:nvPicPr>
            <p:cNvPr id="60" name="Picture 2">
              <a:extLst>
                <a:ext uri="{FF2B5EF4-FFF2-40B4-BE49-F238E27FC236}">
                  <a16:creationId xmlns:a16="http://schemas.microsoft.com/office/drawing/2014/main" id="{2D767F3B-FB60-6E30-B793-84AA13776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97">
              <a:extLst>
                <a:ext uri="{FF2B5EF4-FFF2-40B4-BE49-F238E27FC236}">
                  <a16:creationId xmlns:a16="http://schemas.microsoft.com/office/drawing/2014/main" id="{CE6E6BE2-5DC7-7169-EA63-7B089ABE7037}"/>
                </a:ext>
              </a:extLst>
            </p:cNvPr>
            <p:cNvSpPr/>
            <p:nvPr/>
          </p:nvSpPr>
          <p:spPr>
            <a:xfrm>
              <a:off x="-8094871" y="8663584"/>
              <a:ext cx="1436238" cy="711830"/>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a:solidFill>
                    <a:schemeClr val="tx1"/>
                  </a:solidFill>
                </a:rPr>
                <a:t>Repetitive</a:t>
              </a:r>
            </a:p>
            <a:p>
              <a:pPr algn="ctr"/>
              <a:r>
                <a:rPr lang="en-GB" sz="1067" b="1" dirty="0">
                  <a:solidFill>
                    <a:schemeClr val="tx1"/>
                  </a:solidFill>
                </a:rPr>
                <a:t>ball exercises</a:t>
              </a:r>
            </a:p>
          </p:txBody>
        </p:sp>
      </p:grpSp>
      <p:sp>
        <p:nvSpPr>
          <p:cNvPr id="82" name="Rectangle 80">
            <a:extLst>
              <a:ext uri="{FF2B5EF4-FFF2-40B4-BE49-F238E27FC236}">
                <a16:creationId xmlns:a16="http://schemas.microsoft.com/office/drawing/2014/main" id="{7EA1B371-9036-7C01-7D76-6D613F814A61}"/>
              </a:ext>
            </a:extLst>
          </p:cNvPr>
          <p:cNvSpPr/>
          <p:nvPr/>
        </p:nvSpPr>
        <p:spPr>
          <a:xfrm>
            <a:off x="4815527" y="1236269"/>
            <a:ext cx="805695" cy="1096821"/>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b="1" dirty="0">
                <a:solidFill>
                  <a:schemeClr val="tx1"/>
                </a:solidFill>
              </a:rPr>
              <a:t>GK warm-up (mobile goal)</a:t>
            </a:r>
            <a:endParaRPr lang="en-US" sz="1050" b="1" dirty="0">
              <a:solidFill>
                <a:schemeClr val="tx1"/>
              </a:solidFill>
            </a:endParaRPr>
          </a:p>
        </p:txBody>
      </p:sp>
      <p:sp>
        <p:nvSpPr>
          <p:cNvPr id="83" name="Rectangle 73">
            <a:extLst>
              <a:ext uri="{FF2B5EF4-FFF2-40B4-BE49-F238E27FC236}">
                <a16:creationId xmlns:a16="http://schemas.microsoft.com/office/drawing/2014/main" id="{CF7A04F5-D940-2152-8AA8-20FC7CF663A9}"/>
              </a:ext>
            </a:extLst>
          </p:cNvPr>
          <p:cNvSpPr/>
          <p:nvPr/>
        </p:nvSpPr>
        <p:spPr>
          <a:xfrm>
            <a:off x="4666284" y="961789"/>
            <a:ext cx="954938" cy="280010"/>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34" dirty="0">
                <a:solidFill>
                  <a:schemeClr val="bg1"/>
                </a:solidFill>
              </a:rPr>
              <a:t>“</a:t>
            </a:r>
            <a:r>
              <a:rPr lang="en-GB" sz="800" dirty="0">
                <a:solidFill>
                  <a:schemeClr val="bg1"/>
                </a:solidFill>
              </a:rPr>
              <a:t>Fast feet” / repetitive movement </a:t>
            </a:r>
            <a:endParaRPr lang="en-US" sz="800" dirty="0">
              <a:solidFill>
                <a:schemeClr val="bg1"/>
              </a:solidFill>
            </a:endParaRPr>
          </a:p>
        </p:txBody>
      </p:sp>
      <p:sp>
        <p:nvSpPr>
          <p:cNvPr id="84" name="Rectangle 97">
            <a:extLst>
              <a:ext uri="{FF2B5EF4-FFF2-40B4-BE49-F238E27FC236}">
                <a16:creationId xmlns:a16="http://schemas.microsoft.com/office/drawing/2014/main" id="{7CE04196-651D-4977-2E5F-A88DF36EC834}"/>
              </a:ext>
            </a:extLst>
          </p:cNvPr>
          <p:cNvSpPr/>
          <p:nvPr/>
        </p:nvSpPr>
        <p:spPr>
          <a:xfrm>
            <a:off x="4318080" y="3632776"/>
            <a:ext cx="1303142" cy="609956"/>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a:solidFill>
                  <a:schemeClr val="tx1"/>
                </a:solidFill>
              </a:rPr>
              <a:t>Repetitive</a:t>
            </a:r>
          </a:p>
          <a:p>
            <a:pPr algn="ctr"/>
            <a:r>
              <a:rPr lang="en-GB" sz="1067" b="1" dirty="0">
                <a:solidFill>
                  <a:schemeClr val="tx1"/>
                </a:solidFill>
              </a:rPr>
              <a:t>ball exercises</a:t>
            </a:r>
          </a:p>
        </p:txBody>
      </p:sp>
      <p:sp>
        <p:nvSpPr>
          <p:cNvPr id="85" name="Rectangle 75">
            <a:extLst>
              <a:ext uri="{FF2B5EF4-FFF2-40B4-BE49-F238E27FC236}">
                <a16:creationId xmlns:a16="http://schemas.microsoft.com/office/drawing/2014/main" id="{6FCA0184-BAF4-F9D5-2C03-1808AF5AEDA0}"/>
              </a:ext>
            </a:extLst>
          </p:cNvPr>
          <p:cNvSpPr/>
          <p:nvPr/>
        </p:nvSpPr>
        <p:spPr>
          <a:xfrm rot="5400000">
            <a:off x="15344" y="3585421"/>
            <a:ext cx="1096821" cy="253506"/>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
        <p:nvSpPr>
          <p:cNvPr id="86" name="Content Placeholder 4">
            <a:extLst>
              <a:ext uri="{FF2B5EF4-FFF2-40B4-BE49-F238E27FC236}">
                <a16:creationId xmlns:a16="http://schemas.microsoft.com/office/drawing/2014/main" id="{53F599D0-0C94-D726-7379-CF213160528A}"/>
              </a:ext>
            </a:extLst>
          </p:cNvPr>
          <p:cNvSpPr txBox="1">
            <a:spLocks/>
          </p:cNvSpPr>
          <p:nvPr/>
        </p:nvSpPr>
        <p:spPr>
          <a:xfrm>
            <a:off x="6232851" y="1720609"/>
            <a:ext cx="2625613" cy="2784727"/>
          </a:xfrm>
          <a:prstGeom prst="rect">
            <a:avLst/>
          </a:prstGeom>
        </p:spPr>
        <p:txBody>
          <a:bodyPr/>
          <a:lstStyle>
            <a:lvl1pPr marL="228600" indent="-228600" algn="l" defTabSz="914400" rtl="0" eaLnBrk="1" latinLnBrk="0" hangingPunct="1">
              <a:lnSpc>
                <a:spcPct val="90000"/>
              </a:lnSpc>
              <a:spcBef>
                <a:spcPts val="1000"/>
              </a:spcBef>
              <a:buClr>
                <a:schemeClr val="bg1"/>
              </a:buClr>
              <a:buFontTx/>
              <a:buBlip>
                <a:blip r:embed="rId5"/>
              </a:buBlip>
              <a:defRPr sz="1600" b="0" i="0" kern="1200" baseline="0">
                <a:solidFill>
                  <a:srgbClr val="3B2359"/>
                </a:solidFill>
                <a:latin typeface="+mn-lt"/>
                <a:ea typeface="+mn-ea"/>
                <a:cs typeface="+mn-cs"/>
              </a:defRPr>
            </a:lvl1pPr>
            <a:lvl2pPr marL="6858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2pPr>
            <a:lvl3pPr marL="11430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3pPr>
            <a:lvl4pPr marL="16002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4pPr>
            <a:lvl5pPr marL="20574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To help protect the playing surface for the match:</a:t>
            </a:r>
          </a:p>
          <a:p>
            <a:pPr marL="0" indent="0" algn="just">
              <a:buNone/>
            </a:pPr>
            <a:r>
              <a:rPr lang="en-GB" sz="1000" dirty="0"/>
              <a:t>“Fast feet” and repetitive movement exercises shall take place:</a:t>
            </a:r>
          </a:p>
          <a:p>
            <a:pPr marL="237114" indent="-237114" algn="just">
              <a:buClrTx/>
            </a:pPr>
            <a:r>
              <a:rPr lang="en-GB" sz="1000" dirty="0"/>
              <a:t>just outside the pitch </a:t>
            </a:r>
            <a:r>
              <a:rPr lang="en-GB" sz="1000" dirty="0">
                <a:solidFill>
                  <a:srgbClr val="FF0000"/>
                </a:solidFill>
              </a:rPr>
              <a:t>(define area in terms of type of grass and space, e.g. strip of 1m natural grass) </a:t>
            </a:r>
            <a:r>
              <a:rPr lang="en-GB" sz="1000" dirty="0"/>
              <a:t>as indicated on the map</a:t>
            </a:r>
          </a:p>
          <a:p>
            <a:pPr marL="237114" indent="-237114" algn="just">
              <a:buClrTx/>
            </a:pPr>
            <a:r>
              <a:rPr lang="en-GB" sz="1000" dirty="0"/>
              <a:t>ideally in different and not all in the same area</a:t>
            </a:r>
          </a:p>
        </p:txBody>
      </p:sp>
      <p:pic>
        <p:nvPicPr>
          <p:cNvPr id="87" name="Picture 31">
            <a:extLst>
              <a:ext uri="{FF2B5EF4-FFF2-40B4-BE49-F238E27FC236}">
                <a16:creationId xmlns:a16="http://schemas.microsoft.com/office/drawing/2014/main" id="{DE259544-69B2-864B-0188-725FD1B15C0E}"/>
              </a:ext>
            </a:extLst>
          </p:cNvPr>
          <p:cNvPicPr>
            <a:picLocks noChangeAspect="1"/>
          </p:cNvPicPr>
          <p:nvPr/>
        </p:nvPicPr>
        <p:blipFill rotWithShape="1">
          <a:blip r:embed="rId7"/>
          <a:srcRect l="5746" t="33781" r="10723" b="436"/>
          <a:stretch/>
        </p:blipFill>
        <p:spPr>
          <a:xfrm>
            <a:off x="6330889" y="3637760"/>
            <a:ext cx="2264141" cy="996905"/>
          </a:xfrm>
          <a:prstGeom prst="rect">
            <a:avLst/>
          </a:prstGeom>
        </p:spPr>
      </p:pic>
      <p:sp>
        <p:nvSpPr>
          <p:cNvPr id="88" name="Rectangle 75">
            <a:extLst>
              <a:ext uri="{FF2B5EF4-FFF2-40B4-BE49-F238E27FC236}">
                <a16:creationId xmlns:a16="http://schemas.microsoft.com/office/drawing/2014/main" id="{653273E8-9736-FEB9-740A-2B2485E8AEC7}"/>
              </a:ext>
            </a:extLst>
          </p:cNvPr>
          <p:cNvSpPr/>
          <p:nvPr/>
        </p:nvSpPr>
        <p:spPr>
          <a:xfrm rot="5400000">
            <a:off x="5213502" y="1668392"/>
            <a:ext cx="1096821" cy="253506"/>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
        <p:nvSpPr>
          <p:cNvPr id="89" name="Rectangle 75">
            <a:extLst>
              <a:ext uri="{FF2B5EF4-FFF2-40B4-BE49-F238E27FC236}">
                <a16:creationId xmlns:a16="http://schemas.microsoft.com/office/drawing/2014/main" id="{942DAD28-150E-7F42-6725-9D47890B6CAA}"/>
              </a:ext>
            </a:extLst>
          </p:cNvPr>
          <p:cNvSpPr/>
          <p:nvPr/>
        </p:nvSpPr>
        <p:spPr>
          <a:xfrm rot="5400000">
            <a:off x="5213503" y="3583407"/>
            <a:ext cx="1096821" cy="253506"/>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Tree>
    <p:extLst>
      <p:ext uri="{BB962C8B-B14F-4D97-AF65-F5344CB8AC3E}">
        <p14:creationId xmlns:p14="http://schemas.microsoft.com/office/powerpoint/2010/main" val="218104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68110CA-7DC4-09C1-C898-C4AF5724A9A7}"/>
              </a:ext>
            </a:extLst>
          </p:cNvPr>
          <p:cNvSpPr>
            <a:spLocks noGrp="1"/>
          </p:cNvSpPr>
          <p:nvPr>
            <p:ph type="body" sz="quarter" idx="13"/>
          </p:nvPr>
        </p:nvSpPr>
        <p:spPr>
          <a:xfrm>
            <a:off x="708538" y="539557"/>
            <a:ext cx="3816350" cy="304913"/>
          </a:xfrm>
        </p:spPr>
        <p:txBody>
          <a:bodyPr/>
          <a:lstStyle/>
          <a:p>
            <a:r>
              <a:rPr lang="nl-NL" dirty="0"/>
              <a:t>Match Day / </a:t>
            </a:r>
            <a:r>
              <a:rPr lang="nl-NL" dirty="0" err="1"/>
              <a:t>during</a:t>
            </a:r>
            <a:r>
              <a:rPr lang="nl-NL" dirty="0"/>
              <a:t> rest</a:t>
            </a:r>
          </a:p>
        </p:txBody>
      </p:sp>
      <p:sp>
        <p:nvSpPr>
          <p:cNvPr id="8" name="Tijdelijke aanduiding voor tekst 7">
            <a:extLst>
              <a:ext uri="{FF2B5EF4-FFF2-40B4-BE49-F238E27FC236}">
                <a16:creationId xmlns:a16="http://schemas.microsoft.com/office/drawing/2014/main" id="{4845930B-1127-F05D-3516-C4AE588BDC41}"/>
              </a:ext>
            </a:extLst>
          </p:cNvPr>
          <p:cNvSpPr>
            <a:spLocks noGrp="1"/>
          </p:cNvSpPr>
          <p:nvPr>
            <p:ph type="body" sz="quarter" idx="10"/>
          </p:nvPr>
        </p:nvSpPr>
        <p:spPr/>
        <p:txBody>
          <a:bodyPr/>
          <a:lstStyle/>
          <a:p>
            <a:endParaRPr lang="nl-NL"/>
          </a:p>
        </p:txBody>
      </p:sp>
      <p:pic>
        <p:nvPicPr>
          <p:cNvPr id="9" name="Picture 33">
            <a:extLst>
              <a:ext uri="{FF2B5EF4-FFF2-40B4-BE49-F238E27FC236}">
                <a16:creationId xmlns:a16="http://schemas.microsoft.com/office/drawing/2014/main" id="{020D46D1-4D00-8738-A7EC-F9566504DC7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3991"/>
          <a:stretch/>
        </p:blipFill>
        <p:spPr>
          <a:xfrm>
            <a:off x="49684" y="770404"/>
            <a:ext cx="6238946" cy="3756132"/>
          </a:xfrm>
          <a:prstGeom prst="rect">
            <a:avLst/>
          </a:prstGeom>
        </p:spPr>
      </p:pic>
      <p:sp>
        <p:nvSpPr>
          <p:cNvPr id="10" name="Rounded Rectangle 32">
            <a:extLst>
              <a:ext uri="{FF2B5EF4-FFF2-40B4-BE49-F238E27FC236}">
                <a16:creationId xmlns:a16="http://schemas.microsoft.com/office/drawing/2014/main" id="{ABEF9C91-D1AA-98EE-FB46-7F2136827F43}"/>
              </a:ext>
            </a:extLst>
          </p:cNvPr>
          <p:cNvSpPr/>
          <p:nvPr/>
        </p:nvSpPr>
        <p:spPr>
          <a:xfrm>
            <a:off x="2836954" y="4318230"/>
            <a:ext cx="622559" cy="209128"/>
          </a:xfrm>
          <a:prstGeom prst="roundRect">
            <a:avLst/>
          </a:prstGeom>
          <a:solidFill>
            <a:srgbClr val="8B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grpSp>
        <p:nvGrpSpPr>
          <p:cNvPr id="39" name="Group 2">
            <a:extLst>
              <a:ext uri="{FF2B5EF4-FFF2-40B4-BE49-F238E27FC236}">
                <a16:creationId xmlns:a16="http://schemas.microsoft.com/office/drawing/2014/main" id="{2BC85312-0CE3-1F4E-5A48-8CDFA9AD9216}"/>
              </a:ext>
            </a:extLst>
          </p:cNvPr>
          <p:cNvGrpSpPr/>
          <p:nvPr/>
        </p:nvGrpSpPr>
        <p:grpSpPr>
          <a:xfrm>
            <a:off x="441434" y="-3790915"/>
            <a:ext cx="7616306" cy="8612419"/>
            <a:chOff x="-8389256" y="0"/>
            <a:chExt cx="8394195" cy="10050852"/>
          </a:xfrm>
        </p:grpSpPr>
        <p:sp>
          <p:nvSpPr>
            <p:cNvPr id="44" name="Rectangle 39">
              <a:extLst>
                <a:ext uri="{FF2B5EF4-FFF2-40B4-BE49-F238E27FC236}">
                  <a16:creationId xmlns:a16="http://schemas.microsoft.com/office/drawing/2014/main" id="{C2AE409E-6317-B69D-CD88-5699C2D8638D}"/>
                </a:ext>
              </a:extLst>
            </p:cNvPr>
            <p:cNvSpPr/>
            <p:nvPr/>
          </p:nvSpPr>
          <p:spPr>
            <a:xfrm>
              <a:off x="-5107033" y="9702938"/>
              <a:ext cx="686144" cy="3442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Team B Bench</a:t>
              </a:r>
              <a:endParaRPr lang="en-US" sz="800" dirty="0">
                <a:solidFill>
                  <a:schemeClr val="bg1"/>
                </a:solidFill>
              </a:endParaRPr>
            </a:p>
          </p:txBody>
        </p:sp>
        <p:sp>
          <p:nvSpPr>
            <p:cNvPr id="45" name="Rectangle 40">
              <a:extLst>
                <a:ext uri="{FF2B5EF4-FFF2-40B4-BE49-F238E27FC236}">
                  <a16:creationId xmlns:a16="http://schemas.microsoft.com/office/drawing/2014/main" id="{77CFD68B-240E-5281-682E-3DDC9A61A0CB}"/>
                </a:ext>
              </a:extLst>
            </p:cNvPr>
            <p:cNvSpPr/>
            <p:nvPr/>
          </p:nvSpPr>
          <p:spPr>
            <a:xfrm>
              <a:off x="-6378645" y="9706604"/>
              <a:ext cx="686144" cy="3442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Team A</a:t>
              </a:r>
            </a:p>
            <a:p>
              <a:pPr algn="ctr"/>
              <a:r>
                <a:rPr lang="en-GB" sz="800" dirty="0">
                  <a:solidFill>
                    <a:schemeClr val="bg1"/>
                  </a:solidFill>
                </a:rPr>
                <a:t>Bench</a:t>
              </a:r>
              <a:endParaRPr lang="en-US" sz="800" dirty="0">
                <a:solidFill>
                  <a:schemeClr val="bg1"/>
                </a:solidFill>
              </a:endParaRPr>
            </a:p>
          </p:txBody>
        </p:sp>
        <p:sp>
          <p:nvSpPr>
            <p:cNvPr id="48" name="TextBox 71">
              <a:extLst>
                <a:ext uri="{FF2B5EF4-FFF2-40B4-BE49-F238E27FC236}">
                  <a16:creationId xmlns:a16="http://schemas.microsoft.com/office/drawing/2014/main" id="{AF553312-DAF4-A0B5-828D-8E2A4DC66F05}"/>
                </a:ext>
              </a:extLst>
            </p:cNvPr>
            <p:cNvSpPr txBox="1"/>
            <p:nvPr/>
          </p:nvSpPr>
          <p:spPr>
            <a:xfrm>
              <a:off x="-7206887" y="7357159"/>
              <a:ext cx="1457817" cy="466936"/>
            </a:xfrm>
            <a:prstGeom prst="rect">
              <a:avLst/>
            </a:prstGeom>
            <a:noFill/>
          </p:spPr>
          <p:txBody>
            <a:bodyPr wrap="square" rtlCol="0">
              <a:spAutoFit/>
            </a:bodyPr>
            <a:lstStyle/>
            <a:p>
              <a:pPr algn="ctr"/>
              <a:r>
                <a:rPr lang="en-GB" sz="1000" b="1" dirty="0"/>
                <a:t>Team A</a:t>
              </a:r>
            </a:p>
            <a:p>
              <a:pPr algn="ctr"/>
              <a:r>
                <a:rPr lang="en-GB" sz="1000" b="1" dirty="0"/>
                <a:t>warm-up area</a:t>
              </a:r>
            </a:p>
          </p:txBody>
        </p:sp>
        <p:sp>
          <p:nvSpPr>
            <p:cNvPr id="49" name="TextBox 72">
              <a:extLst>
                <a:ext uri="{FF2B5EF4-FFF2-40B4-BE49-F238E27FC236}">
                  <a16:creationId xmlns:a16="http://schemas.microsoft.com/office/drawing/2014/main" id="{7D120BA4-E509-CF53-C6FE-BFF53FB2C69E}"/>
                </a:ext>
              </a:extLst>
            </p:cNvPr>
            <p:cNvSpPr txBox="1"/>
            <p:nvPr/>
          </p:nvSpPr>
          <p:spPr>
            <a:xfrm>
              <a:off x="-5258657" y="7391971"/>
              <a:ext cx="1870693" cy="466936"/>
            </a:xfrm>
            <a:prstGeom prst="rect">
              <a:avLst/>
            </a:prstGeom>
            <a:noFill/>
          </p:spPr>
          <p:txBody>
            <a:bodyPr wrap="square" rtlCol="0">
              <a:spAutoFit/>
            </a:bodyPr>
            <a:lstStyle/>
            <a:p>
              <a:pPr algn="ctr"/>
              <a:r>
                <a:rPr lang="en-GB" sz="1000" b="1" dirty="0"/>
                <a:t>Team B</a:t>
              </a:r>
            </a:p>
            <a:p>
              <a:pPr algn="ctr"/>
              <a:r>
                <a:rPr lang="en-GB" sz="1000" b="1" dirty="0"/>
                <a:t>warm-up area</a:t>
              </a:r>
            </a:p>
          </p:txBody>
        </p:sp>
        <p:sp>
          <p:nvSpPr>
            <p:cNvPr id="52" name="Rectangle 75">
              <a:extLst>
                <a:ext uri="{FF2B5EF4-FFF2-40B4-BE49-F238E27FC236}">
                  <a16:creationId xmlns:a16="http://schemas.microsoft.com/office/drawing/2014/main" id="{D4F8F0FD-E8D1-C134-E037-5D9A6082801E}"/>
                </a:ext>
              </a:extLst>
            </p:cNvPr>
            <p:cNvSpPr/>
            <p:nvPr/>
          </p:nvSpPr>
          <p:spPr>
            <a:xfrm rot="5400000">
              <a:off x="-8889562" y="6391618"/>
              <a:ext cx="1280010" cy="279398"/>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
          <p:nvSpPr>
            <p:cNvPr id="55" name="Rectangle 78">
              <a:extLst>
                <a:ext uri="{FF2B5EF4-FFF2-40B4-BE49-F238E27FC236}">
                  <a16:creationId xmlns:a16="http://schemas.microsoft.com/office/drawing/2014/main" id="{75423AEA-8E12-FF40-7AF9-035C5EA1E873}"/>
                </a:ext>
              </a:extLst>
            </p:cNvPr>
            <p:cNvSpPr/>
            <p:nvPr/>
          </p:nvSpPr>
          <p:spPr>
            <a:xfrm>
              <a:off x="-4336131" y="9407254"/>
              <a:ext cx="1655699" cy="295176"/>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Not available / </a:t>
              </a:r>
              <a:r>
                <a:rPr lang="en-US" sz="900" dirty="0" err="1">
                  <a:solidFill>
                    <a:schemeClr val="bg1"/>
                  </a:solidFill>
                </a:rPr>
                <a:t>Pitchside</a:t>
              </a:r>
              <a:r>
                <a:rPr lang="en-US" sz="900" dirty="0">
                  <a:solidFill>
                    <a:schemeClr val="bg1"/>
                  </a:solidFill>
                </a:rPr>
                <a:t> presentations</a:t>
              </a:r>
              <a:endParaRPr lang="en-GB" sz="900" b="1" dirty="0">
                <a:solidFill>
                  <a:schemeClr val="bg1"/>
                </a:solidFill>
              </a:endParaRPr>
            </a:p>
          </p:txBody>
        </p:sp>
        <p:sp>
          <p:nvSpPr>
            <p:cNvPr id="56" name="Rectangle 79">
              <a:extLst>
                <a:ext uri="{FF2B5EF4-FFF2-40B4-BE49-F238E27FC236}">
                  <a16:creationId xmlns:a16="http://schemas.microsoft.com/office/drawing/2014/main" id="{0E969946-F6A0-5CEA-6610-9FBDFBC508AD}"/>
                </a:ext>
              </a:extLst>
            </p:cNvPr>
            <p:cNvSpPr/>
            <p:nvPr/>
          </p:nvSpPr>
          <p:spPr>
            <a:xfrm>
              <a:off x="-8094870" y="9393898"/>
              <a:ext cx="1716226" cy="298479"/>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rPr>
                <a:t>Not available / </a:t>
              </a:r>
              <a:r>
                <a:rPr lang="en-US" sz="800" dirty="0">
                  <a:solidFill>
                    <a:schemeClr val="bg1"/>
                  </a:solidFill>
                </a:rPr>
                <a:t> Substitutes’ warm-up area</a:t>
              </a:r>
              <a:endParaRPr lang="en-GB" sz="800" b="1" dirty="0">
                <a:solidFill>
                  <a:schemeClr val="bg1"/>
                </a:solidFill>
              </a:endParaRPr>
            </a:p>
          </p:txBody>
        </p:sp>
        <p:pic>
          <p:nvPicPr>
            <p:cNvPr id="60" name="Picture 2">
              <a:extLst>
                <a:ext uri="{FF2B5EF4-FFF2-40B4-BE49-F238E27FC236}">
                  <a16:creationId xmlns:a16="http://schemas.microsoft.com/office/drawing/2014/main" id="{2D767F3B-FB60-6E30-B793-84AA13776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Rectangle 97">
            <a:extLst>
              <a:ext uri="{FF2B5EF4-FFF2-40B4-BE49-F238E27FC236}">
                <a16:creationId xmlns:a16="http://schemas.microsoft.com/office/drawing/2014/main" id="{7CE04196-651D-4977-2E5F-A88DF36EC834}"/>
              </a:ext>
            </a:extLst>
          </p:cNvPr>
          <p:cNvSpPr/>
          <p:nvPr/>
        </p:nvSpPr>
        <p:spPr>
          <a:xfrm>
            <a:off x="3459513" y="1257258"/>
            <a:ext cx="1378986" cy="594412"/>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a:solidFill>
                  <a:schemeClr val="tx1"/>
                </a:solidFill>
              </a:rPr>
              <a:t>Repetitive</a:t>
            </a:r>
          </a:p>
          <a:p>
            <a:pPr algn="ctr"/>
            <a:r>
              <a:rPr lang="en-GB" sz="1067" b="1" dirty="0">
                <a:solidFill>
                  <a:schemeClr val="tx1"/>
                </a:solidFill>
              </a:rPr>
              <a:t>ball exercises</a:t>
            </a:r>
          </a:p>
        </p:txBody>
      </p:sp>
      <p:sp>
        <p:nvSpPr>
          <p:cNvPr id="86" name="Content Placeholder 4">
            <a:extLst>
              <a:ext uri="{FF2B5EF4-FFF2-40B4-BE49-F238E27FC236}">
                <a16:creationId xmlns:a16="http://schemas.microsoft.com/office/drawing/2014/main" id="{53F599D0-0C94-D726-7379-CF213160528A}"/>
              </a:ext>
            </a:extLst>
          </p:cNvPr>
          <p:cNvSpPr txBox="1">
            <a:spLocks/>
          </p:cNvSpPr>
          <p:nvPr/>
        </p:nvSpPr>
        <p:spPr>
          <a:xfrm>
            <a:off x="6232851" y="1720609"/>
            <a:ext cx="2625613" cy="2784727"/>
          </a:xfrm>
          <a:prstGeom prst="rect">
            <a:avLst/>
          </a:prstGeom>
        </p:spPr>
        <p:txBody>
          <a:bodyPr/>
          <a:lstStyle>
            <a:lvl1pPr marL="228600" indent="-228600" algn="l" defTabSz="914400" rtl="0" eaLnBrk="1" latinLnBrk="0" hangingPunct="1">
              <a:lnSpc>
                <a:spcPct val="90000"/>
              </a:lnSpc>
              <a:spcBef>
                <a:spcPts val="1000"/>
              </a:spcBef>
              <a:buClr>
                <a:schemeClr val="bg1"/>
              </a:buClr>
              <a:buFontTx/>
              <a:buBlip>
                <a:blip r:embed="rId5"/>
              </a:buBlip>
              <a:defRPr sz="1600" b="0" i="0" kern="1200" baseline="0">
                <a:solidFill>
                  <a:srgbClr val="3B2359"/>
                </a:solidFill>
                <a:latin typeface="+mn-lt"/>
                <a:ea typeface="+mn-ea"/>
                <a:cs typeface="+mn-cs"/>
              </a:defRPr>
            </a:lvl1pPr>
            <a:lvl2pPr marL="6858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2pPr>
            <a:lvl3pPr marL="11430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3pPr>
            <a:lvl4pPr marL="16002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4pPr>
            <a:lvl5pPr marL="2057400" indent="-228600" algn="l" defTabSz="914400" rtl="0" eaLnBrk="1" latinLnBrk="0" hangingPunct="1">
              <a:lnSpc>
                <a:spcPct val="90000"/>
              </a:lnSpc>
              <a:spcBef>
                <a:spcPts val="500"/>
              </a:spcBef>
              <a:buClr>
                <a:schemeClr val="bg1"/>
              </a:buClr>
              <a:buFontTx/>
              <a:buBlip>
                <a:blip r:embed="rId6"/>
              </a:buBlip>
              <a:defRPr sz="1400" b="0" i="0" kern="1200" baseline="0">
                <a:solidFill>
                  <a:srgbClr val="3B23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b="1" dirty="0"/>
              <a:t>To help protect the playing surface for the match:</a:t>
            </a:r>
          </a:p>
          <a:p>
            <a:pPr marL="0" indent="0" algn="just">
              <a:buNone/>
            </a:pPr>
            <a:r>
              <a:rPr lang="en-GB" sz="1000" dirty="0"/>
              <a:t>“Fast feet” and repetitive movement exercises shall take place:</a:t>
            </a:r>
          </a:p>
          <a:p>
            <a:pPr marL="237114" indent="-237114" algn="just">
              <a:buClrTx/>
            </a:pPr>
            <a:r>
              <a:rPr lang="en-GB" sz="1000" dirty="0"/>
              <a:t>just outside the pitch </a:t>
            </a:r>
            <a:r>
              <a:rPr lang="en-GB" sz="1000" dirty="0">
                <a:solidFill>
                  <a:srgbClr val="FF0000"/>
                </a:solidFill>
              </a:rPr>
              <a:t>(define area in terms of type of grass and space, e.g. strip of 1m natural grass) </a:t>
            </a:r>
            <a:r>
              <a:rPr lang="en-GB" sz="1000" dirty="0"/>
              <a:t>as indicated on the map</a:t>
            </a:r>
          </a:p>
          <a:p>
            <a:pPr marL="237114" indent="-237114" algn="just">
              <a:buClrTx/>
            </a:pPr>
            <a:r>
              <a:rPr lang="en-GB" sz="1000" dirty="0"/>
              <a:t>ideally in different and not all in the same area</a:t>
            </a:r>
          </a:p>
          <a:p>
            <a:pPr marL="0" indent="0" algn="just">
              <a:buClrTx/>
              <a:buNone/>
            </a:pPr>
            <a:r>
              <a:rPr lang="en-GB" sz="1000" b="1" dirty="0"/>
              <a:t>Additional irrigation will take place in the first/last minutes during rest</a:t>
            </a:r>
          </a:p>
          <a:p>
            <a:pPr marL="0" indent="0" algn="just">
              <a:buClrTx/>
              <a:buNone/>
            </a:pPr>
            <a:endParaRPr lang="en-GB" sz="1000" dirty="0"/>
          </a:p>
        </p:txBody>
      </p:sp>
      <p:sp>
        <p:nvSpPr>
          <p:cNvPr id="27" name="Rectangle 97">
            <a:extLst>
              <a:ext uri="{FF2B5EF4-FFF2-40B4-BE49-F238E27FC236}">
                <a16:creationId xmlns:a16="http://schemas.microsoft.com/office/drawing/2014/main" id="{907DB989-0895-A2B6-DCDB-900914B1377A}"/>
              </a:ext>
            </a:extLst>
          </p:cNvPr>
          <p:cNvSpPr/>
          <p:nvPr/>
        </p:nvSpPr>
        <p:spPr>
          <a:xfrm>
            <a:off x="1487131" y="1266610"/>
            <a:ext cx="1378986" cy="594412"/>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a:solidFill>
                  <a:schemeClr val="tx1"/>
                </a:solidFill>
              </a:rPr>
              <a:t>Repetitive</a:t>
            </a:r>
          </a:p>
          <a:p>
            <a:pPr algn="ctr"/>
            <a:r>
              <a:rPr lang="en-GB" sz="1067" b="1" dirty="0">
                <a:solidFill>
                  <a:schemeClr val="tx1"/>
                </a:solidFill>
              </a:rPr>
              <a:t>ball exercises</a:t>
            </a:r>
          </a:p>
        </p:txBody>
      </p:sp>
      <p:sp>
        <p:nvSpPr>
          <p:cNvPr id="28" name="Rectangle 75">
            <a:extLst>
              <a:ext uri="{FF2B5EF4-FFF2-40B4-BE49-F238E27FC236}">
                <a16:creationId xmlns:a16="http://schemas.microsoft.com/office/drawing/2014/main" id="{1D2F9BEC-26D1-96A9-0320-47B2639E5EE8}"/>
              </a:ext>
            </a:extLst>
          </p:cNvPr>
          <p:cNvSpPr/>
          <p:nvPr/>
        </p:nvSpPr>
        <p:spPr>
          <a:xfrm rot="5400000">
            <a:off x="5208947" y="1679496"/>
            <a:ext cx="1096821" cy="253506"/>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
        <p:nvSpPr>
          <p:cNvPr id="29" name="Rectangle 75">
            <a:extLst>
              <a:ext uri="{FF2B5EF4-FFF2-40B4-BE49-F238E27FC236}">
                <a16:creationId xmlns:a16="http://schemas.microsoft.com/office/drawing/2014/main" id="{1E2D3193-4305-572D-66F6-21D3D906B68A}"/>
              </a:ext>
            </a:extLst>
          </p:cNvPr>
          <p:cNvSpPr/>
          <p:nvPr/>
        </p:nvSpPr>
        <p:spPr>
          <a:xfrm rot="5400000">
            <a:off x="24332" y="3583407"/>
            <a:ext cx="1096821" cy="253506"/>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
        <p:nvSpPr>
          <p:cNvPr id="30" name="Rectangle 75">
            <a:extLst>
              <a:ext uri="{FF2B5EF4-FFF2-40B4-BE49-F238E27FC236}">
                <a16:creationId xmlns:a16="http://schemas.microsoft.com/office/drawing/2014/main" id="{218A344B-EA55-3BB7-F8CB-BAE276D84189}"/>
              </a:ext>
            </a:extLst>
          </p:cNvPr>
          <p:cNvSpPr/>
          <p:nvPr/>
        </p:nvSpPr>
        <p:spPr>
          <a:xfrm rot="5400000">
            <a:off x="5208947" y="3583407"/>
            <a:ext cx="1096821" cy="253506"/>
          </a:xfrm>
          <a:prstGeom prst="rect">
            <a:avLst/>
          </a:prstGeom>
          <a:solidFill>
            <a:srgbClr val="00B05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bg1"/>
                </a:solidFill>
              </a:rPr>
              <a:t>“Fast feet” / repetitive movement </a:t>
            </a:r>
            <a:endParaRPr lang="en-US" sz="800" dirty="0">
              <a:solidFill>
                <a:schemeClr val="bg1"/>
              </a:solidFill>
            </a:endParaRPr>
          </a:p>
        </p:txBody>
      </p:sp>
    </p:spTree>
    <p:extLst>
      <p:ext uri="{BB962C8B-B14F-4D97-AF65-F5344CB8AC3E}">
        <p14:creationId xmlns:p14="http://schemas.microsoft.com/office/powerpoint/2010/main" val="327408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4B9C0C-A213-3AC5-11C4-DB85D2DC8C76}"/>
              </a:ext>
            </a:extLst>
          </p:cNvPr>
          <p:cNvSpPr>
            <a:spLocks noGrp="1"/>
          </p:cNvSpPr>
          <p:nvPr>
            <p:ph type="body" sz="quarter" idx="11"/>
          </p:nvPr>
        </p:nvSpPr>
        <p:spPr/>
        <p:txBody>
          <a:bodyPr/>
          <a:lstStyle/>
          <a:p>
            <a:r>
              <a:rPr lang="nl-NL" sz="1200" dirty="0"/>
              <a:t>Hang de pitch </a:t>
            </a:r>
            <a:r>
              <a:rPr lang="nl-NL" sz="1200" dirty="0" err="1"/>
              <a:t>protection</a:t>
            </a:r>
            <a:r>
              <a:rPr lang="nl-NL" sz="1200" dirty="0"/>
              <a:t> map(s) in de volgende ruimten in A3-formaat:</a:t>
            </a:r>
          </a:p>
          <a:p>
            <a:pPr marL="285750" indent="-285750">
              <a:buFontTx/>
              <a:buChar char="-"/>
            </a:pPr>
            <a:r>
              <a:rPr lang="nl-NL" sz="1200" dirty="0"/>
              <a:t>Kleedkamer thuisspelende club</a:t>
            </a:r>
          </a:p>
          <a:p>
            <a:pPr marL="285750" indent="-285750">
              <a:buFontTx/>
              <a:buChar char="-"/>
            </a:pPr>
            <a:r>
              <a:rPr lang="nl-NL" sz="1200" dirty="0"/>
              <a:t>Kleedkamer bezoekende club</a:t>
            </a:r>
          </a:p>
          <a:p>
            <a:pPr marL="285750" indent="-285750">
              <a:buFontTx/>
              <a:buChar char="-"/>
            </a:pPr>
            <a:r>
              <a:rPr lang="nl-NL" sz="1200" dirty="0"/>
              <a:t>Kleedkamer(s) scheidsrechters</a:t>
            </a:r>
          </a:p>
          <a:p>
            <a:pPr marL="285750" indent="-285750">
              <a:buFontTx/>
              <a:buChar char="-"/>
            </a:pPr>
            <a:r>
              <a:rPr lang="nl-NL" sz="1200" dirty="0"/>
              <a:t>“Personaliseer” de pitch </a:t>
            </a:r>
            <a:r>
              <a:rPr lang="nl-NL" sz="1200" dirty="0" err="1"/>
              <a:t>protection</a:t>
            </a:r>
            <a:r>
              <a:rPr lang="nl-NL" sz="1200" dirty="0"/>
              <a:t> map per wedstrijd (voer de naam in van de bezoekende club)</a:t>
            </a:r>
          </a:p>
          <a:p>
            <a:endParaRPr lang="nl-NL" sz="1200" dirty="0"/>
          </a:p>
          <a:p>
            <a:r>
              <a:rPr lang="nl-NL" sz="1200" dirty="0"/>
              <a:t>Overhandig de pitch </a:t>
            </a:r>
            <a:r>
              <a:rPr lang="nl-NL" sz="1200" dirty="0" err="1"/>
              <a:t>protection</a:t>
            </a:r>
            <a:r>
              <a:rPr lang="nl-NL" sz="1200" dirty="0"/>
              <a:t> map(s) voorafgaand aan de warming up aan de volgende personen in A4-formaat:</a:t>
            </a:r>
          </a:p>
          <a:p>
            <a:pPr marL="285750" indent="-285750">
              <a:buFontTx/>
              <a:buChar char="-"/>
            </a:pPr>
            <a:r>
              <a:rPr lang="nl-NL" sz="1200" dirty="0"/>
              <a:t>Teammanager thuisspelende club</a:t>
            </a:r>
          </a:p>
          <a:p>
            <a:pPr marL="285750" indent="-285750">
              <a:buFontTx/>
              <a:buChar char="-"/>
            </a:pPr>
            <a:r>
              <a:rPr lang="nl-NL" sz="1200" dirty="0"/>
              <a:t>Teammanager bezoekende club</a:t>
            </a:r>
          </a:p>
          <a:p>
            <a:r>
              <a:rPr lang="nl-NL" sz="1200" dirty="0"/>
              <a:t>Het is zinvol de teammanager van meerdere versies te voorzien zodat de teammanager deze kan uitdelen aan de verantwoordelijke personen voor de warming up binnen de club. </a:t>
            </a:r>
          </a:p>
          <a:p>
            <a:endParaRPr lang="nl-NL" sz="1200" dirty="0"/>
          </a:p>
          <a:p>
            <a:r>
              <a:rPr lang="nl-NL" sz="1200" dirty="0"/>
              <a:t>Zorg ervoor dat de verantwoordelijkheid voor het actueel houden van de pitch </a:t>
            </a:r>
            <a:r>
              <a:rPr lang="nl-NL" sz="1200" dirty="0" err="1"/>
              <a:t>protection</a:t>
            </a:r>
            <a:r>
              <a:rPr lang="nl-NL" sz="1200" dirty="0"/>
              <a:t> map bij meerdere personen komt te liggen (denk aan: fieldmanager, facilitair manager</a:t>
            </a:r>
            <a:r>
              <a:rPr lang="nl-NL" sz="1200"/>
              <a:t>, teammanager, etc.).</a:t>
            </a:r>
            <a:endParaRPr lang="nl-NL" sz="1200" dirty="0"/>
          </a:p>
        </p:txBody>
      </p:sp>
      <p:sp>
        <p:nvSpPr>
          <p:cNvPr id="3" name="Tijdelijke aanduiding voor tekst 2">
            <a:extLst>
              <a:ext uri="{FF2B5EF4-FFF2-40B4-BE49-F238E27FC236}">
                <a16:creationId xmlns:a16="http://schemas.microsoft.com/office/drawing/2014/main" id="{786DB230-4CED-FF82-0242-8F98AE470A0E}"/>
              </a:ext>
            </a:extLst>
          </p:cNvPr>
          <p:cNvSpPr>
            <a:spLocks noGrp="1"/>
          </p:cNvSpPr>
          <p:nvPr>
            <p:ph type="body" sz="quarter" idx="13"/>
          </p:nvPr>
        </p:nvSpPr>
        <p:spPr/>
        <p:txBody>
          <a:bodyPr/>
          <a:lstStyle/>
          <a:p>
            <a:r>
              <a:rPr lang="nl-NL" dirty="0"/>
              <a:t>TIPS</a:t>
            </a:r>
          </a:p>
        </p:txBody>
      </p:sp>
      <p:sp>
        <p:nvSpPr>
          <p:cNvPr id="4" name="Tijdelijke aanduiding voor datum 3">
            <a:extLst>
              <a:ext uri="{FF2B5EF4-FFF2-40B4-BE49-F238E27FC236}">
                <a16:creationId xmlns:a16="http://schemas.microsoft.com/office/drawing/2014/main" id="{A8491939-9682-E390-E14B-FDA62516F14A}"/>
              </a:ext>
            </a:extLst>
          </p:cNvPr>
          <p:cNvSpPr>
            <a:spLocks noGrp="1"/>
          </p:cNvSpPr>
          <p:nvPr>
            <p:ph type="dt" sz="half" idx="14"/>
          </p:nvPr>
        </p:nvSpPr>
        <p:spPr/>
        <p:txBody>
          <a:bodyPr/>
          <a:lstStyle/>
          <a:p>
            <a:endParaRPr lang="en-GB" dirty="0"/>
          </a:p>
        </p:txBody>
      </p:sp>
      <p:sp>
        <p:nvSpPr>
          <p:cNvPr id="5" name="Tijdelijke aanduiding voor dianummer 4">
            <a:extLst>
              <a:ext uri="{FF2B5EF4-FFF2-40B4-BE49-F238E27FC236}">
                <a16:creationId xmlns:a16="http://schemas.microsoft.com/office/drawing/2014/main" id="{D72E5D62-2BAC-DC0F-546E-42FD08DC989A}"/>
              </a:ext>
            </a:extLst>
          </p:cNvPr>
          <p:cNvSpPr>
            <a:spLocks noGrp="1"/>
          </p:cNvSpPr>
          <p:nvPr>
            <p:ph type="sldNum" sz="quarter" idx="16"/>
          </p:nvPr>
        </p:nvSpPr>
        <p:spPr/>
        <p:txBody>
          <a:bodyPr/>
          <a:lstStyle/>
          <a:p>
            <a:fld id="{B4B6E70F-3EC1-48BE-B479-36C2C2208A8A}" type="slidenum">
              <a:rPr lang="en-GB" smtClean="0"/>
              <a:pPr/>
              <a:t>5</a:t>
            </a:fld>
            <a:endParaRPr lang="en-GB"/>
          </a:p>
        </p:txBody>
      </p:sp>
      <p:sp>
        <p:nvSpPr>
          <p:cNvPr id="6" name="Ondertitel 5">
            <a:extLst>
              <a:ext uri="{FF2B5EF4-FFF2-40B4-BE49-F238E27FC236}">
                <a16:creationId xmlns:a16="http://schemas.microsoft.com/office/drawing/2014/main" id="{8E2A0DAC-EA1F-E4BB-ADAD-8F3F91F78A1E}"/>
              </a:ext>
            </a:extLst>
          </p:cNvPr>
          <p:cNvSpPr>
            <a:spLocks noGrp="1"/>
          </p:cNvSpPr>
          <p:nvPr>
            <p:ph type="subTitle" idx="1"/>
          </p:nvPr>
        </p:nvSpPr>
        <p:spPr/>
        <p:txBody>
          <a:bodyPr/>
          <a:lstStyle/>
          <a:p>
            <a:endParaRPr lang="nl-NL"/>
          </a:p>
        </p:txBody>
      </p:sp>
      <p:sp>
        <p:nvSpPr>
          <p:cNvPr id="7" name="Titel 6">
            <a:extLst>
              <a:ext uri="{FF2B5EF4-FFF2-40B4-BE49-F238E27FC236}">
                <a16:creationId xmlns:a16="http://schemas.microsoft.com/office/drawing/2014/main" id="{9183E74C-ACA0-2933-DA17-3815F13DA85A}"/>
              </a:ext>
            </a:extLst>
          </p:cNvPr>
          <p:cNvSpPr>
            <a:spLocks noGrp="1"/>
          </p:cNvSpPr>
          <p:nvPr>
            <p:ph type="ctrTitle"/>
          </p:nvPr>
        </p:nvSpPr>
        <p:spPr/>
        <p:txBody>
          <a:bodyPr/>
          <a:lstStyle/>
          <a:p>
            <a:endParaRPr lang="nl-NL"/>
          </a:p>
        </p:txBody>
      </p:sp>
      <p:sp>
        <p:nvSpPr>
          <p:cNvPr id="8" name="Tijdelijke aanduiding voor tekst 7">
            <a:extLst>
              <a:ext uri="{FF2B5EF4-FFF2-40B4-BE49-F238E27FC236}">
                <a16:creationId xmlns:a16="http://schemas.microsoft.com/office/drawing/2014/main" id="{01BBD4B6-FF97-742E-9C2E-13A005CF46F0}"/>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756425226"/>
      </p:ext>
    </p:extLst>
  </p:cSld>
  <p:clrMapOvr>
    <a:masterClrMapping/>
  </p:clrMapOvr>
</p:sld>
</file>

<file path=ppt/theme/theme1.xml><?xml version="1.0" encoding="utf-8"?>
<a:theme xmlns:a="http://schemas.openxmlformats.org/drawingml/2006/main" name="KNVB">
  <a:themeElements>
    <a:clrScheme name="KNVB">
      <a:dk1>
        <a:srgbClr val="253780"/>
      </a:dk1>
      <a:lt1>
        <a:sysClr val="window" lastClr="FFFFFF"/>
      </a:lt1>
      <a:dk2>
        <a:srgbClr val="000000"/>
      </a:dk2>
      <a:lt2>
        <a:srgbClr val="FDE2D3"/>
      </a:lt2>
      <a:accent1>
        <a:srgbClr val="F36C21"/>
      </a:accent1>
      <a:accent2>
        <a:srgbClr val="253780"/>
      </a:accent2>
      <a:accent3>
        <a:srgbClr val="00AADB"/>
      </a:accent3>
      <a:accent4>
        <a:srgbClr val="F8A77A"/>
      </a:accent4>
      <a:accent5>
        <a:srgbClr val="7C87B3"/>
      </a:accent5>
      <a:accent6>
        <a:srgbClr val="66CCEA"/>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NVB Huisstijl" id="{903404CF-7FA9-4BBD-AC49-57285769C228}" vid="{D86DD4AE-8F14-4E90-8159-0094E88C377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KNVB Huisstijl</Template>
  <TotalTime>0</TotalTime>
  <Words>590</Words>
  <Application>Microsoft Office PowerPoint</Application>
  <PresentationFormat>Diavoorstelling (16:9)</PresentationFormat>
  <Paragraphs>84</Paragraphs>
  <Slides>5</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Calibri</vt:lpstr>
      <vt:lpstr>KNVB</vt:lpstr>
      <vt:lpstr>Format Pitch protection map</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Kwaliteitsverbetering natuurgrasvelden</dc:title>
  <dc:creator/>
  <cp:lastModifiedBy/>
  <cp:revision>1</cp:revision>
  <dcterms:created xsi:type="dcterms:W3CDTF">2018-11-19T14:23:00Z</dcterms:created>
  <dcterms:modified xsi:type="dcterms:W3CDTF">2022-08-16T12:09:03Z</dcterms:modified>
</cp:coreProperties>
</file>